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15"/>
  </p:notesMasterIdLst>
  <p:sldIdLst>
    <p:sldId id="256" r:id="rId2"/>
    <p:sldId id="259" r:id="rId3"/>
    <p:sldId id="260" r:id="rId4"/>
    <p:sldId id="268" r:id="rId5"/>
    <p:sldId id="261" r:id="rId6"/>
    <p:sldId id="270" r:id="rId7"/>
    <p:sldId id="264" r:id="rId8"/>
    <p:sldId id="269" r:id="rId9"/>
    <p:sldId id="273" r:id="rId10"/>
    <p:sldId id="265" r:id="rId11"/>
    <p:sldId id="266" r:id="rId12"/>
    <p:sldId id="267" r:id="rId13"/>
    <p:sldId id="272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3" pos="3863" userDrawn="1">
          <p15:clr>
            <a:srgbClr val="A4A3A4"/>
          </p15:clr>
        </p15:guide>
        <p15:guide id="4" pos="3364" userDrawn="1">
          <p15:clr>
            <a:srgbClr val="A4A3A4"/>
          </p15:clr>
        </p15:guide>
        <p15:guide id="5" orient="horz" pos="77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Дмитрий Костян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F1FF"/>
    <a:srgbClr val="275DF6"/>
    <a:srgbClr val="6E14AA"/>
    <a:srgbClr val="04D3E5"/>
    <a:srgbClr val="FF0C69"/>
    <a:srgbClr val="FF3885"/>
    <a:srgbClr val="FF3985"/>
    <a:srgbClr val="F3F8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40" autoAdjust="0"/>
    <p:restoredTop sz="95806"/>
  </p:normalViewPr>
  <p:slideViewPr>
    <p:cSldViewPr snapToGrid="0" snapToObjects="1" showGuides="1">
      <p:cViewPr varScale="1">
        <p:scale>
          <a:sx n="106" d="100"/>
          <a:sy n="106" d="100"/>
        </p:scale>
        <p:origin x="1266" y="18"/>
      </p:cViewPr>
      <p:guideLst>
        <p:guide orient="horz" pos="1434"/>
        <p:guide pos="3863"/>
        <p:guide pos="3364"/>
        <p:guide orient="horz" pos="77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2C727B-68B7-6148-93A0-F6B6EA8E8875}" type="datetimeFigureOut">
              <a:rPr lang="ru-RU" smtClean="0"/>
              <a:t>17.10.2024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13F7D6-CB3D-674B-937F-620C52CD6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4595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3984814-7690-9B14-C409-2B3CB11E4B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05" t="247" b="-247"/>
          <a:stretch/>
        </p:blipFill>
        <p:spPr>
          <a:xfrm>
            <a:off x="2225062" y="16938"/>
            <a:ext cx="9966938" cy="6858000"/>
          </a:xfrm>
          <a:prstGeom prst="rect">
            <a:avLst/>
          </a:prstGeom>
        </p:spPr>
      </p:pic>
      <p:sp>
        <p:nvSpPr>
          <p:cNvPr id="7" name="Текст 34">
            <a:extLst>
              <a:ext uri="{FF2B5EF4-FFF2-40B4-BE49-F238E27FC236}">
                <a16:creationId xmlns:a16="http://schemas.microsoft.com/office/drawing/2014/main" id="{8A270FA7-C498-CB4A-B93B-68BF44D6B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13" y="3307439"/>
            <a:ext cx="10224000" cy="276999"/>
          </a:xfrm>
          <a:prstGeom prst="rect">
            <a:avLst/>
          </a:prstGeom>
        </p:spPr>
        <p:txBody>
          <a:bodyPr lIns="0" bIns="0" anchor="b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Добавьте подзаголовок — раскройте детали вашей темы</a:t>
            </a:r>
          </a:p>
        </p:txBody>
      </p:sp>
      <p:sp>
        <p:nvSpPr>
          <p:cNvPr id="9" name="Заголовок 7">
            <a:extLst>
              <a:ext uri="{FF2B5EF4-FFF2-40B4-BE49-F238E27FC236}">
                <a16:creationId xmlns:a16="http://schemas.microsoft.com/office/drawing/2014/main" id="{083D9462-612F-9C48-836D-B9594353DA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261" y="1052209"/>
            <a:ext cx="10220325" cy="1834990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Напишите тему презентации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C235667C-BDD8-D942-A75A-566688C9F367}"/>
              </a:ext>
            </a:extLst>
          </p:cNvPr>
          <p:cNvGrpSpPr/>
          <p:nvPr userDrawn="1"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id="{1EC1D78B-670B-7642-BA5B-F4AC8C8747C5}"/>
                </a:ext>
              </a:extLst>
            </p:cNvPr>
            <p:cNvGrpSpPr/>
            <p:nvPr userDrawn="1"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5" name="Полилиния 4">
                <a:extLst>
                  <a:ext uri="{FF2B5EF4-FFF2-40B4-BE49-F238E27FC236}">
                    <a16:creationId xmlns:a16="http://schemas.microsoft.com/office/drawing/2014/main" id="{579BFD20-AECE-2849-828B-59A1905806F7}"/>
                  </a:ext>
                </a:extLst>
              </p:cNvPr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avLst/>
                <a:gdLst>
                  <a:gd name="connsiteX0" fmla="*/ 0 w 952500"/>
                  <a:gd name="connsiteY0" fmla="*/ 457200 h 952500"/>
                  <a:gd name="connsiteX1" fmla="*/ 66955 w 952500"/>
                  <a:gd name="connsiteY1" fmla="*/ 66955 h 952500"/>
                  <a:gd name="connsiteX2" fmla="*/ 457200 w 952500"/>
                  <a:gd name="connsiteY2" fmla="*/ 0 h 952500"/>
                  <a:gd name="connsiteX3" fmla="*/ 495300 w 952500"/>
                  <a:gd name="connsiteY3" fmla="*/ 0 h 952500"/>
                  <a:gd name="connsiteX4" fmla="*/ 885545 w 952500"/>
                  <a:gd name="connsiteY4" fmla="*/ 66955 h 952500"/>
                  <a:gd name="connsiteX5" fmla="*/ 952500 w 952500"/>
                  <a:gd name="connsiteY5" fmla="*/ 457200 h 952500"/>
                  <a:gd name="connsiteX6" fmla="*/ 952500 w 952500"/>
                  <a:gd name="connsiteY6" fmla="*/ 495300 h 952500"/>
                  <a:gd name="connsiteX7" fmla="*/ 885545 w 952500"/>
                  <a:gd name="connsiteY7" fmla="*/ 885545 h 952500"/>
                  <a:gd name="connsiteX8" fmla="*/ 495300 w 952500"/>
                  <a:gd name="connsiteY8" fmla="*/ 952500 h 952500"/>
                  <a:gd name="connsiteX9" fmla="*/ 457200 w 952500"/>
                  <a:gd name="connsiteY9" fmla="*/ 952500 h 952500"/>
                  <a:gd name="connsiteX10" fmla="*/ 66955 w 952500"/>
                  <a:gd name="connsiteY10" fmla="*/ 885545 h 952500"/>
                  <a:gd name="connsiteX11" fmla="*/ 0 w 952500"/>
                  <a:gd name="connsiteY11" fmla="*/ 495300 h 952500"/>
                  <a:gd name="connsiteX12" fmla="*/ 0 w 952500"/>
                  <a:gd name="connsiteY12" fmla="*/ 457200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52500" h="95250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" name="Полилиния 5">
                <a:extLst>
                  <a:ext uri="{FF2B5EF4-FFF2-40B4-BE49-F238E27FC236}">
                    <a16:creationId xmlns:a16="http://schemas.microsoft.com/office/drawing/2014/main" id="{F140745B-8507-994D-BEDA-5FD44518CB0A}"/>
                  </a:ext>
                </a:extLst>
              </p:cNvPr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avLst/>
                <a:gdLst>
                  <a:gd name="connsiteX0" fmla="*/ 346075 w 635397"/>
                  <a:gd name="connsiteY0" fmla="*/ 396478 h 396478"/>
                  <a:gd name="connsiteX1" fmla="*/ 0 w 635397"/>
                  <a:gd name="connsiteY1" fmla="*/ 0 h 396478"/>
                  <a:gd name="connsiteX2" fmla="*/ 108744 w 635397"/>
                  <a:gd name="connsiteY2" fmla="*/ 0 h 396478"/>
                  <a:gd name="connsiteX3" fmla="*/ 255982 w 635397"/>
                  <a:gd name="connsiteY3" fmla="*/ 274637 h 396478"/>
                  <a:gd name="connsiteX4" fmla="*/ 255982 w 635397"/>
                  <a:gd name="connsiteY4" fmla="*/ 0 h 396478"/>
                  <a:gd name="connsiteX5" fmla="*/ 358380 w 635397"/>
                  <a:gd name="connsiteY5" fmla="*/ 0 h 396478"/>
                  <a:gd name="connsiteX6" fmla="*/ 358380 w 635397"/>
                  <a:gd name="connsiteY6" fmla="*/ 156764 h 396478"/>
                  <a:gd name="connsiteX7" fmla="*/ 509185 w 635397"/>
                  <a:gd name="connsiteY7" fmla="*/ 0 h 396478"/>
                  <a:gd name="connsiteX8" fmla="*/ 611581 w 635397"/>
                  <a:gd name="connsiteY8" fmla="*/ 0 h 396478"/>
                  <a:gd name="connsiteX9" fmla="*/ 472278 w 635397"/>
                  <a:gd name="connsiteY9" fmla="*/ 197643 h 396478"/>
                  <a:gd name="connsiteX10" fmla="*/ 635398 w 635397"/>
                  <a:gd name="connsiteY10" fmla="*/ 396478 h 396478"/>
                  <a:gd name="connsiteX11" fmla="*/ 522682 w 635397"/>
                  <a:gd name="connsiteY11" fmla="*/ 396478 h 396478"/>
                  <a:gd name="connsiteX12" fmla="*/ 358380 w 635397"/>
                  <a:gd name="connsiteY12" fmla="*/ 254793 h 396478"/>
                  <a:gd name="connsiteX13" fmla="*/ 358380 w 635397"/>
                  <a:gd name="connsiteY13" fmla="*/ 396478 h 396478"/>
                  <a:gd name="connsiteX14" fmla="*/ 346075 w 635397"/>
                  <a:gd name="connsiteY14" fmla="*/ 396478 h 396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35397" h="396478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id="{A27C4FAC-F8A8-B14C-9F21-2AEEFCB760D1}"/>
                </a:ext>
              </a:extLst>
            </p:cNvPr>
            <p:cNvSpPr/>
            <p:nvPr/>
          </p:nvSpPr>
          <p:spPr>
            <a:xfrm>
              <a:off x="775543" y="5715464"/>
              <a:ext cx="463247" cy="290797"/>
            </a:xfrm>
            <a:custGeom>
              <a:avLst/>
              <a:gdLst>
                <a:gd name="connsiteX0" fmla="*/ 145891 w 861139"/>
                <a:gd name="connsiteY0" fmla="*/ 17950 h 540569"/>
                <a:gd name="connsiteX1" fmla="*/ 142940 w 861139"/>
                <a:gd name="connsiteY1" fmla="*/ 4425 h 540569"/>
                <a:gd name="connsiteX2" fmla="*/ 140181 w 861139"/>
                <a:gd name="connsiteY2" fmla="*/ 1853 h 540569"/>
                <a:gd name="connsiteX3" fmla="*/ 126857 w 861139"/>
                <a:gd name="connsiteY3" fmla="*/ 234 h 540569"/>
                <a:gd name="connsiteX4" fmla="*/ 17126 w 861139"/>
                <a:gd name="connsiteY4" fmla="*/ 233 h 540569"/>
                <a:gd name="connsiteX5" fmla="*/ 3612 w 861139"/>
                <a:gd name="connsiteY5" fmla="*/ 2043 h 540569"/>
                <a:gd name="connsiteX6" fmla="*/ 1043 w 861139"/>
                <a:gd name="connsiteY6" fmla="*/ 4901 h 540569"/>
                <a:gd name="connsiteX7" fmla="*/ 1043 w 861139"/>
                <a:gd name="connsiteY7" fmla="*/ 18807 h 540569"/>
                <a:gd name="connsiteX8" fmla="*/ 473369 w 861139"/>
                <a:gd name="connsiteY8" fmla="*/ 540015 h 540569"/>
                <a:gd name="connsiteX9" fmla="*/ 485741 w 861139"/>
                <a:gd name="connsiteY9" fmla="*/ 538396 h 540569"/>
                <a:gd name="connsiteX10" fmla="*/ 488216 w 861139"/>
                <a:gd name="connsiteY10" fmla="*/ 535919 h 540569"/>
                <a:gd name="connsiteX11" fmla="*/ 489929 w 861139"/>
                <a:gd name="connsiteY11" fmla="*/ 523442 h 540569"/>
                <a:gd name="connsiteX12" fmla="*/ 489929 w 861139"/>
                <a:gd name="connsiteY12" fmla="*/ 346086 h 540569"/>
                <a:gd name="connsiteX13" fmla="*/ 708819 w 861139"/>
                <a:gd name="connsiteY13" fmla="*/ 526109 h 540569"/>
                <a:gd name="connsiteX14" fmla="*/ 714053 w 861139"/>
                <a:gd name="connsiteY14" fmla="*/ 537444 h 540569"/>
                <a:gd name="connsiteX15" fmla="*/ 716623 w 861139"/>
                <a:gd name="connsiteY15" fmla="*/ 539253 h 540569"/>
                <a:gd name="connsiteX16" fmla="*/ 728329 w 861139"/>
                <a:gd name="connsiteY16" fmla="*/ 540396 h 540569"/>
                <a:gd name="connsiteX17" fmla="*/ 842532 w 861139"/>
                <a:gd name="connsiteY17" fmla="*/ 540396 h 540569"/>
                <a:gd name="connsiteX18" fmla="*/ 858140 w 861139"/>
                <a:gd name="connsiteY18" fmla="*/ 538110 h 540569"/>
                <a:gd name="connsiteX19" fmla="*/ 860615 w 861139"/>
                <a:gd name="connsiteY19" fmla="*/ 534681 h 540569"/>
                <a:gd name="connsiteX20" fmla="*/ 858045 w 861139"/>
                <a:gd name="connsiteY20" fmla="*/ 519346 h 540569"/>
                <a:gd name="connsiteX21" fmla="*/ 646007 w 861139"/>
                <a:gd name="connsiteY21" fmla="*/ 270458 h 540569"/>
                <a:gd name="connsiteX22" fmla="*/ 835395 w 861139"/>
                <a:gd name="connsiteY22" fmla="*/ 20617 h 540569"/>
                <a:gd name="connsiteX23" fmla="*/ 837013 w 861139"/>
                <a:gd name="connsiteY23" fmla="*/ 6044 h 540569"/>
                <a:gd name="connsiteX24" fmla="*/ 834538 w 861139"/>
                <a:gd name="connsiteY24" fmla="*/ 2805 h 540569"/>
                <a:gd name="connsiteX25" fmla="*/ 819692 w 861139"/>
                <a:gd name="connsiteY25" fmla="*/ 614 h 540569"/>
                <a:gd name="connsiteX26" fmla="*/ 708153 w 861139"/>
                <a:gd name="connsiteY26" fmla="*/ 614 h 540569"/>
                <a:gd name="connsiteX27" fmla="*/ 695876 w 861139"/>
                <a:gd name="connsiteY27" fmla="*/ 1948 h 540569"/>
                <a:gd name="connsiteX28" fmla="*/ 693116 w 861139"/>
                <a:gd name="connsiteY28" fmla="*/ 4043 h 540569"/>
                <a:gd name="connsiteX29" fmla="*/ 688643 w 861139"/>
                <a:gd name="connsiteY29" fmla="*/ 16521 h 540569"/>
                <a:gd name="connsiteX30" fmla="*/ 489643 w 861139"/>
                <a:gd name="connsiteY30" fmla="*/ 213784 h 540569"/>
                <a:gd name="connsiteX31" fmla="*/ 489643 w 861139"/>
                <a:gd name="connsiteY31" fmla="*/ 19569 h 540569"/>
                <a:gd name="connsiteX32" fmla="*/ 487740 w 861139"/>
                <a:gd name="connsiteY32" fmla="*/ 5282 h 540569"/>
                <a:gd name="connsiteX33" fmla="*/ 484885 w 861139"/>
                <a:gd name="connsiteY33" fmla="*/ 2424 h 540569"/>
                <a:gd name="connsiteX34" fmla="*/ 470609 w 861139"/>
                <a:gd name="connsiteY34" fmla="*/ 614 h 540569"/>
                <a:gd name="connsiteX35" fmla="*/ 368302 w 861139"/>
                <a:gd name="connsiteY35" fmla="*/ 614 h 540569"/>
                <a:gd name="connsiteX36" fmla="*/ 354122 w 861139"/>
                <a:gd name="connsiteY36" fmla="*/ 2424 h 540569"/>
                <a:gd name="connsiteX37" fmla="*/ 351267 w 861139"/>
                <a:gd name="connsiteY37" fmla="*/ 5282 h 540569"/>
                <a:gd name="connsiteX38" fmla="*/ 349363 w 861139"/>
                <a:gd name="connsiteY38" fmla="*/ 19569 h 540569"/>
                <a:gd name="connsiteX39" fmla="*/ 349363 w 861139"/>
                <a:gd name="connsiteY39" fmla="*/ 375804 h 540569"/>
                <a:gd name="connsiteX40" fmla="*/ 145891 w 861139"/>
                <a:gd name="connsiteY40" fmla="*/ 17950 h 54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61139" h="540569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 w="95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9434029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оде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>
            <a:extLst>
              <a:ext uri="{FF2B5EF4-FFF2-40B4-BE49-F238E27FC236}">
                <a16:creationId xmlns:a16="http://schemas.microsoft.com/office/drawing/2014/main" id="{02D26E4A-0B0F-A33D-01D9-CE78474194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12125" y="0"/>
            <a:ext cx="4079875" cy="6858000"/>
          </a:xfrm>
        </p:spPr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0F7ABA-9207-F14B-ABD3-93944D691E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5418666" cy="6442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Agenda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E5408C-4056-F34C-9874-98FB37FC1B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1513" y="1773238"/>
            <a:ext cx="5424487" cy="4427537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>
                <a:solidFill>
                  <a:schemeClr val="tx1"/>
                </a:solidFill>
                <a:latin typeface="+mj-lt"/>
              </a:defRPr>
            </a:lvl1pPr>
            <a:lvl2pPr marL="846138" indent="-317500">
              <a:tabLst/>
              <a:defRPr>
                <a:solidFill>
                  <a:schemeClr val="tx1"/>
                </a:solidFill>
              </a:defRPr>
            </a:lvl2pPr>
            <a:lvl3pPr marL="1208088" indent="-287338">
              <a:tabLst/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ru-RU" dirty="0"/>
              <a:t>Раскройте содержание презентации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5" name="Нижний колонтитул 2">
            <a:extLst>
              <a:ext uri="{FF2B5EF4-FFF2-40B4-BE49-F238E27FC236}">
                <a16:creationId xmlns:a16="http://schemas.microsoft.com/office/drawing/2014/main" id="{3F11BB92-6739-9747-9A25-62A737177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05991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F3C1226-071C-F54E-9AFB-D71CEE5305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6" name="Нижний колонтитул 2">
            <a:extLst>
              <a:ext uri="{FF2B5EF4-FFF2-40B4-BE49-F238E27FC236}">
                <a16:creationId xmlns:a16="http://schemas.microsoft.com/office/drawing/2014/main" id="{F3D3D73E-3070-D547-A8E4-656E5B9A0B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731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744C34BA-F094-3041-A38F-24178A9450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71513" y="1773238"/>
            <a:ext cx="10861675" cy="446404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2F4419-792A-8B49-AAC6-9EEE75A63D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9" name="Нижний колонтитул 2">
            <a:extLst>
              <a:ext uri="{FF2B5EF4-FFF2-40B4-BE49-F238E27FC236}">
                <a16:creationId xmlns:a16="http://schemas.microsoft.com/office/drawing/2014/main" id="{55738041-44B9-C64F-82DF-90E7BDAF6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3317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468BC43-A0EA-2640-92C8-A83C3C0DB36F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58813" y="1773238"/>
            <a:ext cx="10874375" cy="44479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ru-RU" dirty="0"/>
              <a:t>Объект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137E7F-40AD-5149-98E4-38551143ED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9" name="Нижний колонтитул 2">
            <a:extLst>
              <a:ext uri="{FF2B5EF4-FFF2-40B4-BE49-F238E27FC236}">
                <a16:creationId xmlns:a16="http://schemas.microsoft.com/office/drawing/2014/main" id="{C18D3D36-B394-FA4D-A40B-0FEB3D5AF7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64476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в 2 строки +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93BEACB4-8163-3E40-BF64-24FF99F4889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311901" y="692150"/>
            <a:ext cx="5208586" cy="5545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ru-RU" dirty="0"/>
              <a:t>Объект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61399616-6E49-8E44-8C89-A3666C96B14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3" y="2040889"/>
            <a:ext cx="5424487" cy="41598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6" name="Нижний колонтитул 2">
            <a:extLst>
              <a:ext uri="{FF2B5EF4-FFF2-40B4-BE49-F238E27FC236}">
                <a16:creationId xmlns:a16="http://schemas.microsoft.com/office/drawing/2014/main" id="{3AF0A0D2-84CC-344E-B015-430C5FC9DA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9A971A-57C4-6343-8BDB-405151F309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541866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</p:spTree>
    <p:extLst>
      <p:ext uri="{BB962C8B-B14F-4D97-AF65-F5344CB8AC3E}">
        <p14:creationId xmlns:p14="http://schemas.microsoft.com/office/powerpoint/2010/main" val="18327801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2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Объект 2">
            <a:extLst>
              <a:ext uri="{FF2B5EF4-FFF2-40B4-BE49-F238E27FC236}">
                <a16:creationId xmlns:a16="http://schemas.microsoft.com/office/drawing/2014/main" id="{A9426BBD-A776-444D-B36C-4238DF4DCB33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77334" y="1773238"/>
            <a:ext cx="5317065" cy="442753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Объект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CB2A238B-52D5-314D-828E-2A8FE49A9900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197604" y="1773238"/>
            <a:ext cx="5317062" cy="442753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Объект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B14F15-239B-C248-A014-C6BD3EB2E9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10" name="Нижний колонтитул 2">
            <a:extLst>
              <a:ext uri="{FF2B5EF4-FFF2-40B4-BE49-F238E27FC236}">
                <a16:creationId xmlns:a16="http://schemas.microsoft.com/office/drawing/2014/main" id="{9B37AD88-5570-DA46-8C1C-B8ED3572A3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57145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спис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Текст 2">
            <a:extLst>
              <a:ext uri="{FF2B5EF4-FFF2-40B4-BE49-F238E27FC236}">
                <a16:creationId xmlns:a16="http://schemas.microsoft.com/office/drawing/2014/main" id="{2122BA3E-4A40-5E4B-BD71-5F8C8E5AA3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692151"/>
            <a:ext cx="5437188" cy="5508626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23DAE1-F094-1A41-AC85-CC27A7847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5165527" cy="644241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7" name="Нижний колонтитул 2">
            <a:extLst>
              <a:ext uri="{FF2B5EF4-FFF2-40B4-BE49-F238E27FC236}">
                <a16:creationId xmlns:a16="http://schemas.microsoft.com/office/drawing/2014/main" id="{3FF5B35A-DAF3-3E4F-A984-4FE261073F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01523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+ текст в две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Текст 2">
            <a:extLst>
              <a:ext uri="{FF2B5EF4-FFF2-40B4-BE49-F238E27FC236}">
                <a16:creationId xmlns:a16="http://schemas.microsoft.com/office/drawing/2014/main" id="{CE65941D-C389-5B4D-A763-47A56D7D50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7334" y="1773238"/>
            <a:ext cx="5304365" cy="4427537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2122BA3E-4A40-5E4B-BD71-5F8C8E5AA3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8824" y="1773239"/>
            <a:ext cx="5304364" cy="4427537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23DAE1-F094-1A41-AC85-CC27A7847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7" name="Нижний колонтитул 2">
            <a:extLst>
              <a:ext uri="{FF2B5EF4-FFF2-40B4-BE49-F238E27FC236}">
                <a16:creationId xmlns:a16="http://schemas.microsoft.com/office/drawing/2014/main" id="{3FF5B35A-DAF3-3E4F-A984-4FE261073F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65883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фактои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7D528D5E-3BE6-8334-3246-988128C558BE}"/>
              </a:ext>
            </a:extLst>
          </p:cNvPr>
          <p:cNvGrpSpPr/>
          <p:nvPr userDrawn="1"/>
        </p:nvGrpSpPr>
        <p:grpSpPr>
          <a:xfrm>
            <a:off x="7156015" y="0"/>
            <a:ext cx="5016892" cy="6858000"/>
            <a:chOff x="7127683" y="0"/>
            <a:chExt cx="5045224" cy="6896730"/>
          </a:xfrm>
          <a:solidFill>
            <a:schemeClr val="accent4"/>
          </a:solidFill>
        </p:grpSpPr>
        <p:sp>
          <p:nvSpPr>
            <p:cNvPr id="39" name="Полилиния 38">
              <a:extLst>
                <a:ext uri="{FF2B5EF4-FFF2-40B4-BE49-F238E27FC236}">
                  <a16:creationId xmlns:a16="http://schemas.microsoft.com/office/drawing/2014/main" id="{6FE0ED83-FF49-42BF-ED94-843F6531B12E}"/>
                </a:ext>
              </a:extLst>
            </p:cNvPr>
            <p:cNvSpPr/>
            <p:nvPr/>
          </p:nvSpPr>
          <p:spPr>
            <a:xfrm>
              <a:off x="7127683" y="0"/>
              <a:ext cx="1181730" cy="1379149"/>
            </a:xfrm>
            <a:custGeom>
              <a:avLst/>
              <a:gdLst>
                <a:gd name="connsiteX0" fmla="*/ 301638 w 675557"/>
                <a:gd name="connsiteY0" fmla="*/ 0 h 788415"/>
                <a:gd name="connsiteX1" fmla="*/ 675557 w 675557"/>
                <a:gd name="connsiteY1" fmla="*/ 788415 h 788415"/>
                <a:gd name="connsiteX2" fmla="*/ 301650 w 675557"/>
                <a:gd name="connsiteY2" fmla="*/ 788415 h 788415"/>
                <a:gd name="connsiteX3" fmla="*/ 0 w 675557"/>
                <a:gd name="connsiteY3" fmla="*/ 0 h 788415"/>
                <a:gd name="connsiteX4" fmla="*/ 301638 w 675557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5">
                  <a:moveTo>
                    <a:pt x="301638" y="0"/>
                  </a:moveTo>
                  <a:cubicBezTo>
                    <a:pt x="353326" y="298239"/>
                    <a:pt x="485738" y="568815"/>
                    <a:pt x="675557" y="788415"/>
                  </a:cubicBezTo>
                  <a:lnTo>
                    <a:pt x="301650" y="788415"/>
                  </a:lnTo>
                  <a:cubicBezTo>
                    <a:pt x="147106" y="556027"/>
                    <a:pt x="42027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 39">
              <a:extLst>
                <a:ext uri="{FF2B5EF4-FFF2-40B4-BE49-F238E27FC236}">
                  <a16:creationId xmlns:a16="http://schemas.microsoft.com/office/drawing/2014/main" id="{1025B1CF-02BE-3F32-2389-A89AA12FA076}"/>
                </a:ext>
              </a:extLst>
            </p:cNvPr>
            <p:cNvSpPr/>
            <p:nvPr/>
          </p:nvSpPr>
          <p:spPr>
            <a:xfrm>
              <a:off x="7127683" y="1379410"/>
              <a:ext cx="1181730" cy="1379144"/>
            </a:xfrm>
            <a:custGeom>
              <a:avLst/>
              <a:gdLst>
                <a:gd name="connsiteX0" fmla="*/ 301638 w 675557"/>
                <a:gd name="connsiteY0" fmla="*/ 0 h 788412"/>
                <a:gd name="connsiteX1" fmla="*/ 675557 w 675557"/>
                <a:gd name="connsiteY1" fmla="*/ 788413 h 788412"/>
                <a:gd name="connsiteX2" fmla="*/ 301650 w 675557"/>
                <a:gd name="connsiteY2" fmla="*/ 788413 h 788412"/>
                <a:gd name="connsiteX3" fmla="*/ 0 w 675557"/>
                <a:gd name="connsiteY3" fmla="*/ 0 h 788412"/>
                <a:gd name="connsiteX4" fmla="*/ 301638 w 675557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2">
                  <a:moveTo>
                    <a:pt x="301638" y="0"/>
                  </a:moveTo>
                  <a:cubicBezTo>
                    <a:pt x="353326" y="298240"/>
                    <a:pt x="485738" y="568819"/>
                    <a:pt x="675557" y="788413"/>
                  </a:cubicBezTo>
                  <a:lnTo>
                    <a:pt x="301650" y="788413"/>
                  </a:lnTo>
                  <a:cubicBezTo>
                    <a:pt x="147106" y="556027"/>
                    <a:pt x="42027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 40">
              <a:extLst>
                <a:ext uri="{FF2B5EF4-FFF2-40B4-BE49-F238E27FC236}">
                  <a16:creationId xmlns:a16="http://schemas.microsoft.com/office/drawing/2014/main" id="{38409062-21BC-2632-4C07-D10806544C39}"/>
                </a:ext>
              </a:extLst>
            </p:cNvPr>
            <p:cNvSpPr/>
            <p:nvPr/>
          </p:nvSpPr>
          <p:spPr>
            <a:xfrm>
              <a:off x="7127683" y="2758755"/>
              <a:ext cx="1181730" cy="1379153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36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 41">
              <a:extLst>
                <a:ext uri="{FF2B5EF4-FFF2-40B4-BE49-F238E27FC236}">
                  <a16:creationId xmlns:a16="http://schemas.microsoft.com/office/drawing/2014/main" id="{30807175-A027-A3BE-0DD7-DFD604AE9EC6}"/>
                </a:ext>
              </a:extLst>
            </p:cNvPr>
            <p:cNvSpPr/>
            <p:nvPr/>
          </p:nvSpPr>
          <p:spPr>
            <a:xfrm>
              <a:off x="7127683" y="4138225"/>
              <a:ext cx="1181730" cy="1379153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45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 42">
              <a:extLst>
                <a:ext uri="{FF2B5EF4-FFF2-40B4-BE49-F238E27FC236}">
                  <a16:creationId xmlns:a16="http://schemas.microsoft.com/office/drawing/2014/main" id="{7070CEFA-320B-6CC0-D0BD-1052AE615E7E}"/>
                </a:ext>
              </a:extLst>
            </p:cNvPr>
            <p:cNvSpPr/>
            <p:nvPr/>
          </p:nvSpPr>
          <p:spPr>
            <a:xfrm>
              <a:off x="7127683" y="5517577"/>
              <a:ext cx="1181730" cy="1379153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36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23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 43">
              <a:extLst>
                <a:ext uri="{FF2B5EF4-FFF2-40B4-BE49-F238E27FC236}">
                  <a16:creationId xmlns:a16="http://schemas.microsoft.com/office/drawing/2014/main" id="{DE9AE618-0CF0-8CA8-2AF0-B274DC7466C7}"/>
                </a:ext>
              </a:extLst>
            </p:cNvPr>
            <p:cNvSpPr/>
            <p:nvPr/>
          </p:nvSpPr>
          <p:spPr>
            <a:xfrm>
              <a:off x="8415451" y="0"/>
              <a:ext cx="1181725" cy="1379149"/>
            </a:xfrm>
            <a:custGeom>
              <a:avLst/>
              <a:gdLst>
                <a:gd name="connsiteX0" fmla="*/ 301641 w 675554"/>
                <a:gd name="connsiteY0" fmla="*/ 0 h 788415"/>
                <a:gd name="connsiteX1" fmla="*/ 675554 w 675554"/>
                <a:gd name="connsiteY1" fmla="*/ 788415 h 788415"/>
                <a:gd name="connsiteX2" fmla="*/ 301651 w 675554"/>
                <a:gd name="connsiteY2" fmla="*/ 788415 h 788415"/>
                <a:gd name="connsiteX3" fmla="*/ 0 w 675554"/>
                <a:gd name="connsiteY3" fmla="*/ 0 h 788415"/>
                <a:gd name="connsiteX4" fmla="*/ 301641 w 675554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5">
                  <a:moveTo>
                    <a:pt x="301641" y="0"/>
                  </a:moveTo>
                  <a:cubicBezTo>
                    <a:pt x="353325" y="298239"/>
                    <a:pt x="485737" y="568815"/>
                    <a:pt x="675554" y="788415"/>
                  </a:cubicBezTo>
                  <a:lnTo>
                    <a:pt x="301651" y="788415"/>
                  </a:lnTo>
                  <a:cubicBezTo>
                    <a:pt x="147106" y="556027"/>
                    <a:pt x="42027" y="288326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 44">
              <a:extLst>
                <a:ext uri="{FF2B5EF4-FFF2-40B4-BE49-F238E27FC236}">
                  <a16:creationId xmlns:a16="http://schemas.microsoft.com/office/drawing/2014/main" id="{CABFB45E-FF7A-42F6-94A2-6D8FE53C4268}"/>
                </a:ext>
              </a:extLst>
            </p:cNvPr>
            <p:cNvSpPr/>
            <p:nvPr/>
          </p:nvSpPr>
          <p:spPr>
            <a:xfrm>
              <a:off x="8415451" y="1379410"/>
              <a:ext cx="1181725" cy="1379144"/>
            </a:xfrm>
            <a:custGeom>
              <a:avLst/>
              <a:gdLst>
                <a:gd name="connsiteX0" fmla="*/ 301641 w 675554"/>
                <a:gd name="connsiteY0" fmla="*/ 0 h 788412"/>
                <a:gd name="connsiteX1" fmla="*/ 675554 w 675554"/>
                <a:gd name="connsiteY1" fmla="*/ 788413 h 788412"/>
                <a:gd name="connsiteX2" fmla="*/ 301651 w 675554"/>
                <a:gd name="connsiteY2" fmla="*/ 788413 h 788412"/>
                <a:gd name="connsiteX3" fmla="*/ 0 w 675554"/>
                <a:gd name="connsiteY3" fmla="*/ 0 h 788412"/>
                <a:gd name="connsiteX4" fmla="*/ 301641 w 675554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2">
                  <a:moveTo>
                    <a:pt x="301641" y="0"/>
                  </a:moveTo>
                  <a:cubicBezTo>
                    <a:pt x="353325" y="298240"/>
                    <a:pt x="485737" y="568819"/>
                    <a:pt x="675554" y="788413"/>
                  </a:cubicBezTo>
                  <a:lnTo>
                    <a:pt x="301651" y="788413"/>
                  </a:lnTo>
                  <a:cubicBezTo>
                    <a:pt x="147106" y="556027"/>
                    <a:pt x="42027" y="288323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 45">
              <a:extLst>
                <a:ext uri="{FF2B5EF4-FFF2-40B4-BE49-F238E27FC236}">
                  <a16:creationId xmlns:a16="http://schemas.microsoft.com/office/drawing/2014/main" id="{DCE8A6B2-B4AE-6D2F-8FF7-9AA9FE2E72DD}"/>
                </a:ext>
              </a:extLst>
            </p:cNvPr>
            <p:cNvSpPr/>
            <p:nvPr/>
          </p:nvSpPr>
          <p:spPr>
            <a:xfrm>
              <a:off x="8415451" y="2758755"/>
              <a:ext cx="1181725" cy="1379153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36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 46">
              <a:extLst>
                <a:ext uri="{FF2B5EF4-FFF2-40B4-BE49-F238E27FC236}">
                  <a16:creationId xmlns:a16="http://schemas.microsoft.com/office/drawing/2014/main" id="{C351D055-6FB2-85E0-A61D-3636EDA96D29}"/>
                </a:ext>
              </a:extLst>
            </p:cNvPr>
            <p:cNvSpPr/>
            <p:nvPr/>
          </p:nvSpPr>
          <p:spPr>
            <a:xfrm>
              <a:off x="8415451" y="4138225"/>
              <a:ext cx="1181725" cy="1379153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45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 47">
              <a:extLst>
                <a:ext uri="{FF2B5EF4-FFF2-40B4-BE49-F238E27FC236}">
                  <a16:creationId xmlns:a16="http://schemas.microsoft.com/office/drawing/2014/main" id="{0D5F65EA-35A2-B99E-1980-2A71DE8EBC77}"/>
                </a:ext>
              </a:extLst>
            </p:cNvPr>
            <p:cNvSpPr/>
            <p:nvPr/>
          </p:nvSpPr>
          <p:spPr>
            <a:xfrm>
              <a:off x="8415451" y="5517577"/>
              <a:ext cx="1181725" cy="1379153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36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23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 48">
              <a:extLst>
                <a:ext uri="{FF2B5EF4-FFF2-40B4-BE49-F238E27FC236}">
                  <a16:creationId xmlns:a16="http://schemas.microsoft.com/office/drawing/2014/main" id="{79537CE2-04DE-EA8F-C38D-5629A63BFC89}"/>
                </a:ext>
              </a:extLst>
            </p:cNvPr>
            <p:cNvSpPr/>
            <p:nvPr/>
          </p:nvSpPr>
          <p:spPr>
            <a:xfrm>
              <a:off x="9703321" y="0"/>
              <a:ext cx="1181720" cy="1379149"/>
            </a:xfrm>
            <a:custGeom>
              <a:avLst/>
              <a:gdLst>
                <a:gd name="connsiteX0" fmla="*/ 301638 w 675551"/>
                <a:gd name="connsiteY0" fmla="*/ 0 h 788415"/>
                <a:gd name="connsiteX1" fmla="*/ 675551 w 675551"/>
                <a:gd name="connsiteY1" fmla="*/ 788415 h 788415"/>
                <a:gd name="connsiteX2" fmla="*/ 301648 w 675551"/>
                <a:gd name="connsiteY2" fmla="*/ 788415 h 788415"/>
                <a:gd name="connsiteX3" fmla="*/ 0 w 675551"/>
                <a:gd name="connsiteY3" fmla="*/ 0 h 788415"/>
                <a:gd name="connsiteX4" fmla="*/ 301638 w 675551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5">
                  <a:moveTo>
                    <a:pt x="301638" y="0"/>
                  </a:moveTo>
                  <a:cubicBezTo>
                    <a:pt x="353322" y="298239"/>
                    <a:pt x="485734" y="568815"/>
                    <a:pt x="675551" y="788415"/>
                  </a:cubicBezTo>
                  <a:lnTo>
                    <a:pt x="301648" y="788415"/>
                  </a:lnTo>
                  <a:cubicBezTo>
                    <a:pt x="147102" y="556027"/>
                    <a:pt x="42021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 49">
              <a:extLst>
                <a:ext uri="{FF2B5EF4-FFF2-40B4-BE49-F238E27FC236}">
                  <a16:creationId xmlns:a16="http://schemas.microsoft.com/office/drawing/2014/main" id="{649715DF-B6FC-E811-F8B1-86471E68D8EC}"/>
                </a:ext>
              </a:extLst>
            </p:cNvPr>
            <p:cNvSpPr/>
            <p:nvPr/>
          </p:nvSpPr>
          <p:spPr>
            <a:xfrm>
              <a:off x="9703321" y="1379410"/>
              <a:ext cx="1181720" cy="1379144"/>
            </a:xfrm>
            <a:custGeom>
              <a:avLst/>
              <a:gdLst>
                <a:gd name="connsiteX0" fmla="*/ 301638 w 675551"/>
                <a:gd name="connsiteY0" fmla="*/ 0 h 788412"/>
                <a:gd name="connsiteX1" fmla="*/ 675551 w 675551"/>
                <a:gd name="connsiteY1" fmla="*/ 788413 h 788412"/>
                <a:gd name="connsiteX2" fmla="*/ 301648 w 675551"/>
                <a:gd name="connsiteY2" fmla="*/ 788413 h 788412"/>
                <a:gd name="connsiteX3" fmla="*/ 0 w 675551"/>
                <a:gd name="connsiteY3" fmla="*/ 0 h 788412"/>
                <a:gd name="connsiteX4" fmla="*/ 301638 w 675551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2">
                  <a:moveTo>
                    <a:pt x="301638" y="0"/>
                  </a:moveTo>
                  <a:cubicBezTo>
                    <a:pt x="353322" y="298240"/>
                    <a:pt x="485734" y="568819"/>
                    <a:pt x="675551" y="788413"/>
                  </a:cubicBezTo>
                  <a:lnTo>
                    <a:pt x="301648" y="788413"/>
                  </a:lnTo>
                  <a:cubicBezTo>
                    <a:pt x="147102" y="556027"/>
                    <a:pt x="42021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 50">
              <a:extLst>
                <a:ext uri="{FF2B5EF4-FFF2-40B4-BE49-F238E27FC236}">
                  <a16:creationId xmlns:a16="http://schemas.microsoft.com/office/drawing/2014/main" id="{76115344-8B09-B6A9-6FA0-E54242E23C37}"/>
                </a:ext>
              </a:extLst>
            </p:cNvPr>
            <p:cNvSpPr/>
            <p:nvPr/>
          </p:nvSpPr>
          <p:spPr>
            <a:xfrm>
              <a:off x="9703321" y="275875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 51">
              <a:extLst>
                <a:ext uri="{FF2B5EF4-FFF2-40B4-BE49-F238E27FC236}">
                  <a16:creationId xmlns:a16="http://schemas.microsoft.com/office/drawing/2014/main" id="{285BDF54-418D-599A-114D-4CA8B8AA3960}"/>
                </a:ext>
              </a:extLst>
            </p:cNvPr>
            <p:cNvSpPr/>
            <p:nvPr/>
          </p:nvSpPr>
          <p:spPr>
            <a:xfrm>
              <a:off x="9703321" y="413822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45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 52">
              <a:extLst>
                <a:ext uri="{FF2B5EF4-FFF2-40B4-BE49-F238E27FC236}">
                  <a16:creationId xmlns:a16="http://schemas.microsoft.com/office/drawing/2014/main" id="{B8E150A3-E9BE-CB1D-90A5-458408F27FCD}"/>
                </a:ext>
              </a:extLst>
            </p:cNvPr>
            <p:cNvSpPr/>
            <p:nvPr/>
          </p:nvSpPr>
          <p:spPr>
            <a:xfrm>
              <a:off x="9703321" y="5517577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23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 53">
              <a:extLst>
                <a:ext uri="{FF2B5EF4-FFF2-40B4-BE49-F238E27FC236}">
                  <a16:creationId xmlns:a16="http://schemas.microsoft.com/office/drawing/2014/main" id="{9FE6B2D3-BCC3-BE9C-07FD-4F17651861C5}"/>
                </a:ext>
              </a:extLst>
            </p:cNvPr>
            <p:cNvSpPr/>
            <p:nvPr/>
          </p:nvSpPr>
          <p:spPr>
            <a:xfrm>
              <a:off x="10991187" y="0"/>
              <a:ext cx="1181720" cy="1379149"/>
            </a:xfrm>
            <a:custGeom>
              <a:avLst/>
              <a:gdLst>
                <a:gd name="connsiteX0" fmla="*/ 301638 w 675551"/>
                <a:gd name="connsiteY0" fmla="*/ 0 h 788415"/>
                <a:gd name="connsiteX1" fmla="*/ 675552 w 675551"/>
                <a:gd name="connsiteY1" fmla="*/ 788415 h 788415"/>
                <a:gd name="connsiteX2" fmla="*/ 301648 w 675551"/>
                <a:gd name="connsiteY2" fmla="*/ 788415 h 788415"/>
                <a:gd name="connsiteX3" fmla="*/ 0 w 675551"/>
                <a:gd name="connsiteY3" fmla="*/ 0 h 788415"/>
                <a:gd name="connsiteX4" fmla="*/ 301638 w 675551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5">
                  <a:moveTo>
                    <a:pt x="301638" y="0"/>
                  </a:moveTo>
                  <a:cubicBezTo>
                    <a:pt x="353322" y="298239"/>
                    <a:pt x="485734" y="568815"/>
                    <a:pt x="675552" y="788415"/>
                  </a:cubicBezTo>
                  <a:lnTo>
                    <a:pt x="301648" y="788415"/>
                  </a:lnTo>
                  <a:cubicBezTo>
                    <a:pt x="147102" y="556027"/>
                    <a:pt x="42021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 54">
              <a:extLst>
                <a:ext uri="{FF2B5EF4-FFF2-40B4-BE49-F238E27FC236}">
                  <a16:creationId xmlns:a16="http://schemas.microsoft.com/office/drawing/2014/main" id="{577F7EB3-4BA2-C78B-7C8A-BA546B51BB69}"/>
                </a:ext>
              </a:extLst>
            </p:cNvPr>
            <p:cNvSpPr/>
            <p:nvPr/>
          </p:nvSpPr>
          <p:spPr>
            <a:xfrm>
              <a:off x="10991187" y="1379410"/>
              <a:ext cx="1181720" cy="1379144"/>
            </a:xfrm>
            <a:custGeom>
              <a:avLst/>
              <a:gdLst>
                <a:gd name="connsiteX0" fmla="*/ 301638 w 675551"/>
                <a:gd name="connsiteY0" fmla="*/ 0 h 788412"/>
                <a:gd name="connsiteX1" fmla="*/ 675552 w 675551"/>
                <a:gd name="connsiteY1" fmla="*/ 788413 h 788412"/>
                <a:gd name="connsiteX2" fmla="*/ 301648 w 675551"/>
                <a:gd name="connsiteY2" fmla="*/ 788413 h 788412"/>
                <a:gd name="connsiteX3" fmla="*/ 0 w 675551"/>
                <a:gd name="connsiteY3" fmla="*/ 0 h 788412"/>
                <a:gd name="connsiteX4" fmla="*/ 301638 w 675551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2">
                  <a:moveTo>
                    <a:pt x="301638" y="0"/>
                  </a:moveTo>
                  <a:cubicBezTo>
                    <a:pt x="353322" y="298240"/>
                    <a:pt x="485734" y="568819"/>
                    <a:pt x="675552" y="788413"/>
                  </a:cubicBezTo>
                  <a:lnTo>
                    <a:pt x="301648" y="788413"/>
                  </a:lnTo>
                  <a:cubicBezTo>
                    <a:pt x="147102" y="556027"/>
                    <a:pt x="42021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 55">
              <a:extLst>
                <a:ext uri="{FF2B5EF4-FFF2-40B4-BE49-F238E27FC236}">
                  <a16:creationId xmlns:a16="http://schemas.microsoft.com/office/drawing/2014/main" id="{3BB4A21A-19FD-D53C-C952-C1E96F096EC2}"/>
                </a:ext>
              </a:extLst>
            </p:cNvPr>
            <p:cNvSpPr/>
            <p:nvPr/>
          </p:nvSpPr>
          <p:spPr>
            <a:xfrm>
              <a:off x="10991187" y="275875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 56">
              <a:extLst>
                <a:ext uri="{FF2B5EF4-FFF2-40B4-BE49-F238E27FC236}">
                  <a16:creationId xmlns:a16="http://schemas.microsoft.com/office/drawing/2014/main" id="{11B67161-9F7B-C40B-5283-948906C62C26}"/>
                </a:ext>
              </a:extLst>
            </p:cNvPr>
            <p:cNvSpPr/>
            <p:nvPr/>
          </p:nvSpPr>
          <p:spPr>
            <a:xfrm>
              <a:off x="10991187" y="413822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45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 57">
              <a:extLst>
                <a:ext uri="{FF2B5EF4-FFF2-40B4-BE49-F238E27FC236}">
                  <a16:creationId xmlns:a16="http://schemas.microsoft.com/office/drawing/2014/main" id="{5B95E61C-8146-F54C-8830-8A6E0089DE72}"/>
                </a:ext>
              </a:extLst>
            </p:cNvPr>
            <p:cNvSpPr/>
            <p:nvPr/>
          </p:nvSpPr>
          <p:spPr>
            <a:xfrm>
              <a:off x="10991187" y="5517577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23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22" name="Текст 8">
            <a:extLst>
              <a:ext uri="{FF2B5EF4-FFF2-40B4-BE49-F238E27FC236}">
                <a16:creationId xmlns:a16="http://schemas.microsoft.com/office/drawing/2014/main" id="{138EA146-EFC4-BC46-B652-2B6E60138A1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13" y="4363180"/>
            <a:ext cx="10224000" cy="52522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2400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6" name="Нижний колонтитул 2">
            <a:extLst>
              <a:ext uri="{FF2B5EF4-FFF2-40B4-BE49-F238E27FC236}">
                <a16:creationId xmlns:a16="http://schemas.microsoft.com/office/drawing/2014/main" id="{ACBEC698-5D83-A94F-A145-EFF18FED9A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E106DC70-DE67-F141-BF3F-4BA1D1F1C1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1513" y="1773238"/>
            <a:ext cx="10223999" cy="24070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700" b="1" i="0">
                <a:solidFill>
                  <a:schemeClr val="tx1"/>
                </a:solidFill>
                <a:latin typeface="VK Sans Display DemiBold" pitchFamily="2" charset="0"/>
              </a:defRPr>
            </a:lvl1pPr>
            <a:lvl2pPr>
              <a:defRPr sz="18000">
                <a:latin typeface="TT Commons" pitchFamily="2" charset="-52"/>
              </a:defRPr>
            </a:lvl2pPr>
            <a:lvl3pPr>
              <a:defRPr sz="18000">
                <a:latin typeface="TT Commons" pitchFamily="2" charset="-52"/>
              </a:defRPr>
            </a:lvl3pPr>
            <a:lvl4pPr>
              <a:defRPr sz="18000">
                <a:latin typeface="TT Commons" pitchFamily="2" charset="-52"/>
              </a:defRPr>
            </a:lvl4pPr>
            <a:lvl5pPr>
              <a:defRPr sz="18000">
                <a:latin typeface="TT Commons" pitchFamily="2" charset="-52"/>
              </a:defRPr>
            </a:lvl5pPr>
          </a:lstStyle>
          <a:p>
            <a:pPr lvl="0"/>
            <a:r>
              <a:rPr lang="ru-RU" dirty="0"/>
              <a:t>70 МЛН</a:t>
            </a:r>
          </a:p>
        </p:txBody>
      </p:sp>
    </p:spTree>
    <p:extLst>
      <p:ext uri="{BB962C8B-B14F-4D97-AF65-F5344CB8AC3E}">
        <p14:creationId xmlns:p14="http://schemas.microsoft.com/office/powerpoint/2010/main" val="41173455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фактои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B944C61-111D-4A5C-A99C-DC3F4AB6485C}"/>
              </a:ext>
            </a:extLst>
          </p:cNvPr>
          <p:cNvGrpSpPr/>
          <p:nvPr userDrawn="1"/>
        </p:nvGrpSpPr>
        <p:grpSpPr>
          <a:xfrm>
            <a:off x="7156015" y="0"/>
            <a:ext cx="5016892" cy="6858000"/>
            <a:chOff x="7127683" y="0"/>
            <a:chExt cx="5045224" cy="6896730"/>
          </a:xfrm>
          <a:solidFill>
            <a:schemeClr val="accent4"/>
          </a:solidFill>
        </p:grpSpPr>
        <p:sp>
          <p:nvSpPr>
            <p:cNvPr id="41" name="Полилиния 40">
              <a:extLst>
                <a:ext uri="{FF2B5EF4-FFF2-40B4-BE49-F238E27FC236}">
                  <a16:creationId xmlns:a16="http://schemas.microsoft.com/office/drawing/2014/main" id="{0B067637-9874-1FA1-4501-61A76F355ECE}"/>
                </a:ext>
              </a:extLst>
            </p:cNvPr>
            <p:cNvSpPr/>
            <p:nvPr/>
          </p:nvSpPr>
          <p:spPr>
            <a:xfrm>
              <a:off x="7127683" y="0"/>
              <a:ext cx="1181730" cy="1379149"/>
            </a:xfrm>
            <a:custGeom>
              <a:avLst/>
              <a:gdLst>
                <a:gd name="connsiteX0" fmla="*/ 301638 w 675557"/>
                <a:gd name="connsiteY0" fmla="*/ 0 h 788415"/>
                <a:gd name="connsiteX1" fmla="*/ 675557 w 675557"/>
                <a:gd name="connsiteY1" fmla="*/ 788415 h 788415"/>
                <a:gd name="connsiteX2" fmla="*/ 301650 w 675557"/>
                <a:gd name="connsiteY2" fmla="*/ 788415 h 788415"/>
                <a:gd name="connsiteX3" fmla="*/ 0 w 675557"/>
                <a:gd name="connsiteY3" fmla="*/ 0 h 788415"/>
                <a:gd name="connsiteX4" fmla="*/ 301638 w 675557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5">
                  <a:moveTo>
                    <a:pt x="301638" y="0"/>
                  </a:moveTo>
                  <a:cubicBezTo>
                    <a:pt x="353326" y="298239"/>
                    <a:pt x="485738" y="568815"/>
                    <a:pt x="675557" y="788415"/>
                  </a:cubicBezTo>
                  <a:lnTo>
                    <a:pt x="301650" y="788415"/>
                  </a:lnTo>
                  <a:cubicBezTo>
                    <a:pt x="147106" y="556027"/>
                    <a:pt x="42027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 41">
              <a:extLst>
                <a:ext uri="{FF2B5EF4-FFF2-40B4-BE49-F238E27FC236}">
                  <a16:creationId xmlns:a16="http://schemas.microsoft.com/office/drawing/2014/main" id="{E1D243BD-2069-7ED3-B8A5-F7A84EEB1700}"/>
                </a:ext>
              </a:extLst>
            </p:cNvPr>
            <p:cNvSpPr/>
            <p:nvPr/>
          </p:nvSpPr>
          <p:spPr>
            <a:xfrm>
              <a:off x="7127683" y="1379410"/>
              <a:ext cx="1181730" cy="1379144"/>
            </a:xfrm>
            <a:custGeom>
              <a:avLst/>
              <a:gdLst>
                <a:gd name="connsiteX0" fmla="*/ 301638 w 675557"/>
                <a:gd name="connsiteY0" fmla="*/ 0 h 788412"/>
                <a:gd name="connsiteX1" fmla="*/ 675557 w 675557"/>
                <a:gd name="connsiteY1" fmla="*/ 788413 h 788412"/>
                <a:gd name="connsiteX2" fmla="*/ 301650 w 675557"/>
                <a:gd name="connsiteY2" fmla="*/ 788413 h 788412"/>
                <a:gd name="connsiteX3" fmla="*/ 0 w 675557"/>
                <a:gd name="connsiteY3" fmla="*/ 0 h 788412"/>
                <a:gd name="connsiteX4" fmla="*/ 301638 w 675557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2">
                  <a:moveTo>
                    <a:pt x="301638" y="0"/>
                  </a:moveTo>
                  <a:cubicBezTo>
                    <a:pt x="353326" y="298240"/>
                    <a:pt x="485738" y="568819"/>
                    <a:pt x="675557" y="788413"/>
                  </a:cubicBezTo>
                  <a:lnTo>
                    <a:pt x="301650" y="788413"/>
                  </a:lnTo>
                  <a:cubicBezTo>
                    <a:pt x="147106" y="556027"/>
                    <a:pt x="42027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 42">
              <a:extLst>
                <a:ext uri="{FF2B5EF4-FFF2-40B4-BE49-F238E27FC236}">
                  <a16:creationId xmlns:a16="http://schemas.microsoft.com/office/drawing/2014/main" id="{7506A11F-C5CC-8DDC-6226-744E6E60BA92}"/>
                </a:ext>
              </a:extLst>
            </p:cNvPr>
            <p:cNvSpPr/>
            <p:nvPr/>
          </p:nvSpPr>
          <p:spPr>
            <a:xfrm>
              <a:off x="7127683" y="2758755"/>
              <a:ext cx="1181730" cy="1379153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36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 43">
              <a:extLst>
                <a:ext uri="{FF2B5EF4-FFF2-40B4-BE49-F238E27FC236}">
                  <a16:creationId xmlns:a16="http://schemas.microsoft.com/office/drawing/2014/main" id="{033D9057-2F57-64B7-15DD-9666E597DB67}"/>
                </a:ext>
              </a:extLst>
            </p:cNvPr>
            <p:cNvSpPr/>
            <p:nvPr/>
          </p:nvSpPr>
          <p:spPr>
            <a:xfrm>
              <a:off x="7127683" y="4138225"/>
              <a:ext cx="1181730" cy="1379153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45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 44">
              <a:extLst>
                <a:ext uri="{FF2B5EF4-FFF2-40B4-BE49-F238E27FC236}">
                  <a16:creationId xmlns:a16="http://schemas.microsoft.com/office/drawing/2014/main" id="{6D3921C3-7297-8DCF-0C3E-0DCB67D959BD}"/>
                </a:ext>
              </a:extLst>
            </p:cNvPr>
            <p:cNvSpPr/>
            <p:nvPr/>
          </p:nvSpPr>
          <p:spPr>
            <a:xfrm>
              <a:off x="7127683" y="5517577"/>
              <a:ext cx="1181730" cy="1379153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36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23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 45">
              <a:extLst>
                <a:ext uri="{FF2B5EF4-FFF2-40B4-BE49-F238E27FC236}">
                  <a16:creationId xmlns:a16="http://schemas.microsoft.com/office/drawing/2014/main" id="{D8490FBE-966F-46B9-1599-CF793AD91701}"/>
                </a:ext>
              </a:extLst>
            </p:cNvPr>
            <p:cNvSpPr/>
            <p:nvPr/>
          </p:nvSpPr>
          <p:spPr>
            <a:xfrm>
              <a:off x="8415451" y="0"/>
              <a:ext cx="1181725" cy="1379149"/>
            </a:xfrm>
            <a:custGeom>
              <a:avLst/>
              <a:gdLst>
                <a:gd name="connsiteX0" fmla="*/ 301641 w 675554"/>
                <a:gd name="connsiteY0" fmla="*/ 0 h 788415"/>
                <a:gd name="connsiteX1" fmla="*/ 675554 w 675554"/>
                <a:gd name="connsiteY1" fmla="*/ 788415 h 788415"/>
                <a:gd name="connsiteX2" fmla="*/ 301651 w 675554"/>
                <a:gd name="connsiteY2" fmla="*/ 788415 h 788415"/>
                <a:gd name="connsiteX3" fmla="*/ 0 w 675554"/>
                <a:gd name="connsiteY3" fmla="*/ 0 h 788415"/>
                <a:gd name="connsiteX4" fmla="*/ 301641 w 675554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5">
                  <a:moveTo>
                    <a:pt x="301641" y="0"/>
                  </a:moveTo>
                  <a:cubicBezTo>
                    <a:pt x="353325" y="298239"/>
                    <a:pt x="485737" y="568815"/>
                    <a:pt x="675554" y="788415"/>
                  </a:cubicBezTo>
                  <a:lnTo>
                    <a:pt x="301651" y="788415"/>
                  </a:lnTo>
                  <a:cubicBezTo>
                    <a:pt x="147106" y="556027"/>
                    <a:pt x="42027" y="288326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 46">
              <a:extLst>
                <a:ext uri="{FF2B5EF4-FFF2-40B4-BE49-F238E27FC236}">
                  <a16:creationId xmlns:a16="http://schemas.microsoft.com/office/drawing/2014/main" id="{F4831897-0D13-E217-7659-2B7CE808BEB2}"/>
                </a:ext>
              </a:extLst>
            </p:cNvPr>
            <p:cNvSpPr/>
            <p:nvPr/>
          </p:nvSpPr>
          <p:spPr>
            <a:xfrm>
              <a:off x="8415451" y="1379410"/>
              <a:ext cx="1181725" cy="1379144"/>
            </a:xfrm>
            <a:custGeom>
              <a:avLst/>
              <a:gdLst>
                <a:gd name="connsiteX0" fmla="*/ 301641 w 675554"/>
                <a:gd name="connsiteY0" fmla="*/ 0 h 788412"/>
                <a:gd name="connsiteX1" fmla="*/ 675554 w 675554"/>
                <a:gd name="connsiteY1" fmla="*/ 788413 h 788412"/>
                <a:gd name="connsiteX2" fmla="*/ 301651 w 675554"/>
                <a:gd name="connsiteY2" fmla="*/ 788413 h 788412"/>
                <a:gd name="connsiteX3" fmla="*/ 0 w 675554"/>
                <a:gd name="connsiteY3" fmla="*/ 0 h 788412"/>
                <a:gd name="connsiteX4" fmla="*/ 301641 w 675554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2">
                  <a:moveTo>
                    <a:pt x="301641" y="0"/>
                  </a:moveTo>
                  <a:cubicBezTo>
                    <a:pt x="353325" y="298240"/>
                    <a:pt x="485737" y="568819"/>
                    <a:pt x="675554" y="788413"/>
                  </a:cubicBezTo>
                  <a:lnTo>
                    <a:pt x="301651" y="788413"/>
                  </a:lnTo>
                  <a:cubicBezTo>
                    <a:pt x="147106" y="556027"/>
                    <a:pt x="42027" y="288323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 47">
              <a:extLst>
                <a:ext uri="{FF2B5EF4-FFF2-40B4-BE49-F238E27FC236}">
                  <a16:creationId xmlns:a16="http://schemas.microsoft.com/office/drawing/2014/main" id="{F0759491-F98B-C448-3521-5C355735A0AA}"/>
                </a:ext>
              </a:extLst>
            </p:cNvPr>
            <p:cNvSpPr/>
            <p:nvPr/>
          </p:nvSpPr>
          <p:spPr>
            <a:xfrm>
              <a:off x="8415451" y="2758755"/>
              <a:ext cx="1181725" cy="1379153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36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 48">
              <a:extLst>
                <a:ext uri="{FF2B5EF4-FFF2-40B4-BE49-F238E27FC236}">
                  <a16:creationId xmlns:a16="http://schemas.microsoft.com/office/drawing/2014/main" id="{5A9B28C5-8B09-D2AB-06A5-66B7C9A47A96}"/>
                </a:ext>
              </a:extLst>
            </p:cNvPr>
            <p:cNvSpPr/>
            <p:nvPr/>
          </p:nvSpPr>
          <p:spPr>
            <a:xfrm>
              <a:off x="8415451" y="4138225"/>
              <a:ext cx="1181725" cy="1379153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45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 49">
              <a:extLst>
                <a:ext uri="{FF2B5EF4-FFF2-40B4-BE49-F238E27FC236}">
                  <a16:creationId xmlns:a16="http://schemas.microsoft.com/office/drawing/2014/main" id="{F7219B22-52FB-CF1F-F679-7BFF82654205}"/>
                </a:ext>
              </a:extLst>
            </p:cNvPr>
            <p:cNvSpPr/>
            <p:nvPr/>
          </p:nvSpPr>
          <p:spPr>
            <a:xfrm>
              <a:off x="8415451" y="5517577"/>
              <a:ext cx="1181725" cy="1379153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36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23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 50">
              <a:extLst>
                <a:ext uri="{FF2B5EF4-FFF2-40B4-BE49-F238E27FC236}">
                  <a16:creationId xmlns:a16="http://schemas.microsoft.com/office/drawing/2014/main" id="{03821265-B762-6815-826E-FD9EFAB99391}"/>
                </a:ext>
              </a:extLst>
            </p:cNvPr>
            <p:cNvSpPr/>
            <p:nvPr/>
          </p:nvSpPr>
          <p:spPr>
            <a:xfrm>
              <a:off x="9703321" y="0"/>
              <a:ext cx="1181720" cy="1379149"/>
            </a:xfrm>
            <a:custGeom>
              <a:avLst/>
              <a:gdLst>
                <a:gd name="connsiteX0" fmla="*/ 301638 w 675551"/>
                <a:gd name="connsiteY0" fmla="*/ 0 h 788415"/>
                <a:gd name="connsiteX1" fmla="*/ 675551 w 675551"/>
                <a:gd name="connsiteY1" fmla="*/ 788415 h 788415"/>
                <a:gd name="connsiteX2" fmla="*/ 301648 w 675551"/>
                <a:gd name="connsiteY2" fmla="*/ 788415 h 788415"/>
                <a:gd name="connsiteX3" fmla="*/ 0 w 675551"/>
                <a:gd name="connsiteY3" fmla="*/ 0 h 788415"/>
                <a:gd name="connsiteX4" fmla="*/ 301638 w 675551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5">
                  <a:moveTo>
                    <a:pt x="301638" y="0"/>
                  </a:moveTo>
                  <a:cubicBezTo>
                    <a:pt x="353322" y="298239"/>
                    <a:pt x="485734" y="568815"/>
                    <a:pt x="675551" y="788415"/>
                  </a:cubicBezTo>
                  <a:lnTo>
                    <a:pt x="301648" y="788415"/>
                  </a:lnTo>
                  <a:cubicBezTo>
                    <a:pt x="147102" y="556027"/>
                    <a:pt x="42021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 51">
              <a:extLst>
                <a:ext uri="{FF2B5EF4-FFF2-40B4-BE49-F238E27FC236}">
                  <a16:creationId xmlns:a16="http://schemas.microsoft.com/office/drawing/2014/main" id="{0E249282-5C8A-0C4E-EC84-0A22659E0301}"/>
                </a:ext>
              </a:extLst>
            </p:cNvPr>
            <p:cNvSpPr/>
            <p:nvPr/>
          </p:nvSpPr>
          <p:spPr>
            <a:xfrm>
              <a:off x="9703321" y="1379410"/>
              <a:ext cx="1181720" cy="1379144"/>
            </a:xfrm>
            <a:custGeom>
              <a:avLst/>
              <a:gdLst>
                <a:gd name="connsiteX0" fmla="*/ 301638 w 675551"/>
                <a:gd name="connsiteY0" fmla="*/ 0 h 788412"/>
                <a:gd name="connsiteX1" fmla="*/ 675551 w 675551"/>
                <a:gd name="connsiteY1" fmla="*/ 788413 h 788412"/>
                <a:gd name="connsiteX2" fmla="*/ 301648 w 675551"/>
                <a:gd name="connsiteY2" fmla="*/ 788413 h 788412"/>
                <a:gd name="connsiteX3" fmla="*/ 0 w 675551"/>
                <a:gd name="connsiteY3" fmla="*/ 0 h 788412"/>
                <a:gd name="connsiteX4" fmla="*/ 301638 w 675551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2">
                  <a:moveTo>
                    <a:pt x="301638" y="0"/>
                  </a:moveTo>
                  <a:cubicBezTo>
                    <a:pt x="353322" y="298240"/>
                    <a:pt x="485734" y="568819"/>
                    <a:pt x="675551" y="788413"/>
                  </a:cubicBezTo>
                  <a:lnTo>
                    <a:pt x="301648" y="788413"/>
                  </a:lnTo>
                  <a:cubicBezTo>
                    <a:pt x="147102" y="556027"/>
                    <a:pt x="42021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 52">
              <a:extLst>
                <a:ext uri="{FF2B5EF4-FFF2-40B4-BE49-F238E27FC236}">
                  <a16:creationId xmlns:a16="http://schemas.microsoft.com/office/drawing/2014/main" id="{D1E80D39-CB68-74B9-D47A-5F005A9751DA}"/>
                </a:ext>
              </a:extLst>
            </p:cNvPr>
            <p:cNvSpPr/>
            <p:nvPr/>
          </p:nvSpPr>
          <p:spPr>
            <a:xfrm>
              <a:off x="9703321" y="275875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 53">
              <a:extLst>
                <a:ext uri="{FF2B5EF4-FFF2-40B4-BE49-F238E27FC236}">
                  <a16:creationId xmlns:a16="http://schemas.microsoft.com/office/drawing/2014/main" id="{25EE579C-CC55-DBCF-616C-185CB6D5F1D2}"/>
                </a:ext>
              </a:extLst>
            </p:cNvPr>
            <p:cNvSpPr/>
            <p:nvPr/>
          </p:nvSpPr>
          <p:spPr>
            <a:xfrm>
              <a:off x="9703321" y="413822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45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 54">
              <a:extLst>
                <a:ext uri="{FF2B5EF4-FFF2-40B4-BE49-F238E27FC236}">
                  <a16:creationId xmlns:a16="http://schemas.microsoft.com/office/drawing/2014/main" id="{3FCA1AE8-F127-5A43-4CF1-D0DE90F78B83}"/>
                </a:ext>
              </a:extLst>
            </p:cNvPr>
            <p:cNvSpPr/>
            <p:nvPr/>
          </p:nvSpPr>
          <p:spPr>
            <a:xfrm>
              <a:off x="9703321" y="5517577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23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 55">
              <a:extLst>
                <a:ext uri="{FF2B5EF4-FFF2-40B4-BE49-F238E27FC236}">
                  <a16:creationId xmlns:a16="http://schemas.microsoft.com/office/drawing/2014/main" id="{8D94D3D2-F2D7-B183-223C-F40344AEF72F}"/>
                </a:ext>
              </a:extLst>
            </p:cNvPr>
            <p:cNvSpPr/>
            <p:nvPr/>
          </p:nvSpPr>
          <p:spPr>
            <a:xfrm>
              <a:off x="10991187" y="0"/>
              <a:ext cx="1181720" cy="1379149"/>
            </a:xfrm>
            <a:custGeom>
              <a:avLst/>
              <a:gdLst>
                <a:gd name="connsiteX0" fmla="*/ 301638 w 675551"/>
                <a:gd name="connsiteY0" fmla="*/ 0 h 788415"/>
                <a:gd name="connsiteX1" fmla="*/ 675552 w 675551"/>
                <a:gd name="connsiteY1" fmla="*/ 788415 h 788415"/>
                <a:gd name="connsiteX2" fmla="*/ 301648 w 675551"/>
                <a:gd name="connsiteY2" fmla="*/ 788415 h 788415"/>
                <a:gd name="connsiteX3" fmla="*/ 0 w 675551"/>
                <a:gd name="connsiteY3" fmla="*/ 0 h 788415"/>
                <a:gd name="connsiteX4" fmla="*/ 301638 w 675551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5">
                  <a:moveTo>
                    <a:pt x="301638" y="0"/>
                  </a:moveTo>
                  <a:cubicBezTo>
                    <a:pt x="353322" y="298239"/>
                    <a:pt x="485734" y="568815"/>
                    <a:pt x="675552" y="788415"/>
                  </a:cubicBezTo>
                  <a:lnTo>
                    <a:pt x="301648" y="788415"/>
                  </a:lnTo>
                  <a:cubicBezTo>
                    <a:pt x="147102" y="556027"/>
                    <a:pt x="42021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 56">
              <a:extLst>
                <a:ext uri="{FF2B5EF4-FFF2-40B4-BE49-F238E27FC236}">
                  <a16:creationId xmlns:a16="http://schemas.microsoft.com/office/drawing/2014/main" id="{24750039-8975-D385-3756-3958A017A17D}"/>
                </a:ext>
              </a:extLst>
            </p:cNvPr>
            <p:cNvSpPr/>
            <p:nvPr/>
          </p:nvSpPr>
          <p:spPr>
            <a:xfrm>
              <a:off x="10991187" y="1379410"/>
              <a:ext cx="1181720" cy="1379144"/>
            </a:xfrm>
            <a:custGeom>
              <a:avLst/>
              <a:gdLst>
                <a:gd name="connsiteX0" fmla="*/ 301638 w 675551"/>
                <a:gd name="connsiteY0" fmla="*/ 0 h 788412"/>
                <a:gd name="connsiteX1" fmla="*/ 675552 w 675551"/>
                <a:gd name="connsiteY1" fmla="*/ 788413 h 788412"/>
                <a:gd name="connsiteX2" fmla="*/ 301648 w 675551"/>
                <a:gd name="connsiteY2" fmla="*/ 788413 h 788412"/>
                <a:gd name="connsiteX3" fmla="*/ 0 w 675551"/>
                <a:gd name="connsiteY3" fmla="*/ 0 h 788412"/>
                <a:gd name="connsiteX4" fmla="*/ 301638 w 675551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2">
                  <a:moveTo>
                    <a:pt x="301638" y="0"/>
                  </a:moveTo>
                  <a:cubicBezTo>
                    <a:pt x="353322" y="298240"/>
                    <a:pt x="485734" y="568819"/>
                    <a:pt x="675552" y="788413"/>
                  </a:cubicBezTo>
                  <a:lnTo>
                    <a:pt x="301648" y="788413"/>
                  </a:lnTo>
                  <a:cubicBezTo>
                    <a:pt x="147102" y="556027"/>
                    <a:pt x="42021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 57">
              <a:extLst>
                <a:ext uri="{FF2B5EF4-FFF2-40B4-BE49-F238E27FC236}">
                  <a16:creationId xmlns:a16="http://schemas.microsoft.com/office/drawing/2014/main" id="{C0C0C657-D45F-159C-97D9-94BC1DC1667C}"/>
                </a:ext>
              </a:extLst>
            </p:cNvPr>
            <p:cNvSpPr/>
            <p:nvPr/>
          </p:nvSpPr>
          <p:spPr>
            <a:xfrm>
              <a:off x="10991187" y="275875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 58">
              <a:extLst>
                <a:ext uri="{FF2B5EF4-FFF2-40B4-BE49-F238E27FC236}">
                  <a16:creationId xmlns:a16="http://schemas.microsoft.com/office/drawing/2014/main" id="{365A4A85-31AC-876C-1F08-17CE8FA3A3AB}"/>
                </a:ext>
              </a:extLst>
            </p:cNvPr>
            <p:cNvSpPr/>
            <p:nvPr/>
          </p:nvSpPr>
          <p:spPr>
            <a:xfrm>
              <a:off x="10991187" y="413822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45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 59">
              <a:extLst>
                <a:ext uri="{FF2B5EF4-FFF2-40B4-BE49-F238E27FC236}">
                  <a16:creationId xmlns:a16="http://schemas.microsoft.com/office/drawing/2014/main" id="{948B54E4-B652-B875-B41E-C687159F521E}"/>
                </a:ext>
              </a:extLst>
            </p:cNvPr>
            <p:cNvSpPr/>
            <p:nvPr/>
          </p:nvSpPr>
          <p:spPr>
            <a:xfrm>
              <a:off x="10991187" y="5517577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23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7" name="Текст 3">
            <a:extLst>
              <a:ext uri="{FF2B5EF4-FFF2-40B4-BE49-F238E27FC236}">
                <a16:creationId xmlns:a16="http://schemas.microsoft.com/office/drawing/2014/main" id="{F7EAD2F7-5211-8640-B7E3-216463581D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2853" y="3878709"/>
            <a:ext cx="8131144" cy="1767119"/>
          </a:xfrm>
          <a:prstGeom prst="rect">
            <a:avLst/>
          </a:prstGeom>
        </p:spPr>
        <p:txBody>
          <a:bodyPr lIns="0" t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1500" b="1" i="0">
                <a:solidFill>
                  <a:schemeClr val="tx1"/>
                </a:solidFill>
                <a:latin typeface="VK Sans Display DemiBold" pitchFamily="2" charset="0"/>
              </a:defRPr>
            </a:lvl1pPr>
          </a:lstStyle>
          <a:p>
            <a:pPr lvl="0"/>
            <a:r>
              <a:rPr lang="ru-RU" dirty="0"/>
              <a:t>140 МЛН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8" name="Текст 34">
            <a:extLst>
              <a:ext uri="{FF2B5EF4-FFF2-40B4-BE49-F238E27FC236}">
                <a16:creationId xmlns:a16="http://schemas.microsoft.com/office/drawing/2014/main" id="{275431F4-A8EB-C14C-8D63-F3CF1DEBF2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2852" y="5715426"/>
            <a:ext cx="8131144" cy="4853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2400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7E3A65D9-9480-5442-AA8E-A0C6FD91245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1514" y="1045518"/>
            <a:ext cx="8131144" cy="1767119"/>
          </a:xfrm>
          <a:prstGeom prst="rect">
            <a:avLst/>
          </a:prstGeom>
        </p:spPr>
        <p:txBody>
          <a:bodyPr lIns="0" t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1500" b="1" i="0">
                <a:solidFill>
                  <a:schemeClr val="tx1"/>
                </a:solidFill>
                <a:latin typeface="VK Sans Display DemiBold" pitchFamily="2" charset="0"/>
              </a:defRPr>
            </a:lvl1pPr>
          </a:lstStyle>
          <a:p>
            <a:pPr lvl="0"/>
            <a:r>
              <a:rPr lang="ru-RU" dirty="0"/>
              <a:t>140 МЛН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12" name="Текст 34">
            <a:extLst>
              <a:ext uri="{FF2B5EF4-FFF2-40B4-BE49-F238E27FC236}">
                <a16:creationId xmlns:a16="http://schemas.microsoft.com/office/drawing/2014/main" id="{50A7AAC4-BD42-4F48-B29C-562325155CB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1513" y="2882235"/>
            <a:ext cx="8131144" cy="4853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2400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10" name="Нижний колонтитул 2">
            <a:extLst>
              <a:ext uri="{FF2B5EF4-FFF2-40B4-BE49-F238E27FC236}">
                <a16:creationId xmlns:a16="http://schemas.microsoft.com/office/drawing/2014/main" id="{9FD49CA2-9CEC-FD4D-A162-B7A2D2E270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2477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34">
            <a:extLst>
              <a:ext uri="{FF2B5EF4-FFF2-40B4-BE49-F238E27FC236}">
                <a16:creationId xmlns:a16="http://schemas.microsoft.com/office/drawing/2014/main" id="{8A270FA7-C498-CB4A-B93B-68BF44D6B3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13" y="3307439"/>
            <a:ext cx="10224000" cy="276999"/>
          </a:xfrm>
          <a:prstGeom prst="rect">
            <a:avLst/>
          </a:prstGeom>
        </p:spPr>
        <p:txBody>
          <a:bodyPr lIns="0" bIns="0" anchor="b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Добавьте подзаголовок — раскройте детали вашей темы</a:t>
            </a:r>
          </a:p>
        </p:txBody>
      </p:sp>
      <p:sp>
        <p:nvSpPr>
          <p:cNvPr id="9" name="Заголовок 7">
            <a:extLst>
              <a:ext uri="{FF2B5EF4-FFF2-40B4-BE49-F238E27FC236}">
                <a16:creationId xmlns:a16="http://schemas.microsoft.com/office/drawing/2014/main" id="{083D9462-612F-9C48-836D-B9594353DA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261" y="1052209"/>
            <a:ext cx="10220325" cy="1834990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>
              <a:defRPr sz="6600">
                <a:solidFill>
                  <a:schemeClr val="tx2"/>
                </a:solidFill>
              </a:defRPr>
            </a:lvl1pPr>
          </a:lstStyle>
          <a:p>
            <a:r>
              <a:rPr lang="ru-RU" dirty="0"/>
              <a:t>Напишите тему презентации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F92B0094-7374-1447-B4A0-C505DF3D9AB6}"/>
              </a:ext>
            </a:extLst>
          </p:cNvPr>
          <p:cNvGrpSpPr/>
          <p:nvPr userDrawn="1"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13" name="Группа 12">
              <a:extLst>
                <a:ext uri="{FF2B5EF4-FFF2-40B4-BE49-F238E27FC236}">
                  <a16:creationId xmlns:a16="http://schemas.microsoft.com/office/drawing/2014/main" id="{E15419FB-D116-AD4D-9B8F-5D08744243D2}"/>
                </a:ext>
              </a:extLst>
            </p:cNvPr>
            <p:cNvGrpSpPr/>
            <p:nvPr userDrawn="1"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id="{2E74D8B9-67DA-1642-BF65-FFF7ED4C3CED}"/>
                  </a:ext>
                </a:extLst>
              </p:cNvPr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avLst/>
                <a:gdLst>
                  <a:gd name="connsiteX0" fmla="*/ 0 w 952500"/>
                  <a:gd name="connsiteY0" fmla="*/ 457200 h 952500"/>
                  <a:gd name="connsiteX1" fmla="*/ 66955 w 952500"/>
                  <a:gd name="connsiteY1" fmla="*/ 66955 h 952500"/>
                  <a:gd name="connsiteX2" fmla="*/ 457200 w 952500"/>
                  <a:gd name="connsiteY2" fmla="*/ 0 h 952500"/>
                  <a:gd name="connsiteX3" fmla="*/ 495300 w 952500"/>
                  <a:gd name="connsiteY3" fmla="*/ 0 h 952500"/>
                  <a:gd name="connsiteX4" fmla="*/ 885545 w 952500"/>
                  <a:gd name="connsiteY4" fmla="*/ 66955 h 952500"/>
                  <a:gd name="connsiteX5" fmla="*/ 952500 w 952500"/>
                  <a:gd name="connsiteY5" fmla="*/ 457200 h 952500"/>
                  <a:gd name="connsiteX6" fmla="*/ 952500 w 952500"/>
                  <a:gd name="connsiteY6" fmla="*/ 495300 h 952500"/>
                  <a:gd name="connsiteX7" fmla="*/ 885545 w 952500"/>
                  <a:gd name="connsiteY7" fmla="*/ 885545 h 952500"/>
                  <a:gd name="connsiteX8" fmla="*/ 495300 w 952500"/>
                  <a:gd name="connsiteY8" fmla="*/ 952500 h 952500"/>
                  <a:gd name="connsiteX9" fmla="*/ 457200 w 952500"/>
                  <a:gd name="connsiteY9" fmla="*/ 952500 h 952500"/>
                  <a:gd name="connsiteX10" fmla="*/ 66955 w 952500"/>
                  <a:gd name="connsiteY10" fmla="*/ 885545 h 952500"/>
                  <a:gd name="connsiteX11" fmla="*/ 0 w 952500"/>
                  <a:gd name="connsiteY11" fmla="*/ 495300 h 952500"/>
                  <a:gd name="connsiteX12" fmla="*/ 0 w 952500"/>
                  <a:gd name="connsiteY12" fmla="*/ 457200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52500" h="95250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id="{570352A4-8702-1D40-A3E1-43DE38CDDD2F}"/>
                  </a:ext>
                </a:extLst>
              </p:cNvPr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avLst/>
                <a:gdLst>
                  <a:gd name="connsiteX0" fmla="*/ 346075 w 635397"/>
                  <a:gd name="connsiteY0" fmla="*/ 396478 h 396478"/>
                  <a:gd name="connsiteX1" fmla="*/ 0 w 635397"/>
                  <a:gd name="connsiteY1" fmla="*/ 0 h 396478"/>
                  <a:gd name="connsiteX2" fmla="*/ 108744 w 635397"/>
                  <a:gd name="connsiteY2" fmla="*/ 0 h 396478"/>
                  <a:gd name="connsiteX3" fmla="*/ 255982 w 635397"/>
                  <a:gd name="connsiteY3" fmla="*/ 274637 h 396478"/>
                  <a:gd name="connsiteX4" fmla="*/ 255982 w 635397"/>
                  <a:gd name="connsiteY4" fmla="*/ 0 h 396478"/>
                  <a:gd name="connsiteX5" fmla="*/ 358380 w 635397"/>
                  <a:gd name="connsiteY5" fmla="*/ 0 h 396478"/>
                  <a:gd name="connsiteX6" fmla="*/ 358380 w 635397"/>
                  <a:gd name="connsiteY6" fmla="*/ 156764 h 396478"/>
                  <a:gd name="connsiteX7" fmla="*/ 509185 w 635397"/>
                  <a:gd name="connsiteY7" fmla="*/ 0 h 396478"/>
                  <a:gd name="connsiteX8" fmla="*/ 611581 w 635397"/>
                  <a:gd name="connsiteY8" fmla="*/ 0 h 396478"/>
                  <a:gd name="connsiteX9" fmla="*/ 472278 w 635397"/>
                  <a:gd name="connsiteY9" fmla="*/ 197643 h 396478"/>
                  <a:gd name="connsiteX10" fmla="*/ 635398 w 635397"/>
                  <a:gd name="connsiteY10" fmla="*/ 396478 h 396478"/>
                  <a:gd name="connsiteX11" fmla="*/ 522682 w 635397"/>
                  <a:gd name="connsiteY11" fmla="*/ 396478 h 396478"/>
                  <a:gd name="connsiteX12" fmla="*/ 358380 w 635397"/>
                  <a:gd name="connsiteY12" fmla="*/ 254793 h 396478"/>
                  <a:gd name="connsiteX13" fmla="*/ 358380 w 635397"/>
                  <a:gd name="connsiteY13" fmla="*/ 396478 h 396478"/>
                  <a:gd name="connsiteX14" fmla="*/ 346075 w 635397"/>
                  <a:gd name="connsiteY14" fmla="*/ 396478 h 396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35397" h="396478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id="{C370193D-2A48-1744-80F5-A54BE6F7A224}"/>
                </a:ext>
              </a:extLst>
            </p:cNvPr>
            <p:cNvSpPr/>
            <p:nvPr/>
          </p:nvSpPr>
          <p:spPr>
            <a:xfrm>
              <a:off x="775543" y="5715464"/>
              <a:ext cx="463247" cy="290797"/>
            </a:xfrm>
            <a:custGeom>
              <a:avLst/>
              <a:gdLst>
                <a:gd name="connsiteX0" fmla="*/ 145891 w 861139"/>
                <a:gd name="connsiteY0" fmla="*/ 17950 h 540569"/>
                <a:gd name="connsiteX1" fmla="*/ 142940 w 861139"/>
                <a:gd name="connsiteY1" fmla="*/ 4425 h 540569"/>
                <a:gd name="connsiteX2" fmla="*/ 140181 w 861139"/>
                <a:gd name="connsiteY2" fmla="*/ 1853 h 540569"/>
                <a:gd name="connsiteX3" fmla="*/ 126857 w 861139"/>
                <a:gd name="connsiteY3" fmla="*/ 234 h 540569"/>
                <a:gd name="connsiteX4" fmla="*/ 17126 w 861139"/>
                <a:gd name="connsiteY4" fmla="*/ 233 h 540569"/>
                <a:gd name="connsiteX5" fmla="*/ 3612 w 861139"/>
                <a:gd name="connsiteY5" fmla="*/ 2043 h 540569"/>
                <a:gd name="connsiteX6" fmla="*/ 1043 w 861139"/>
                <a:gd name="connsiteY6" fmla="*/ 4901 h 540569"/>
                <a:gd name="connsiteX7" fmla="*/ 1043 w 861139"/>
                <a:gd name="connsiteY7" fmla="*/ 18807 h 540569"/>
                <a:gd name="connsiteX8" fmla="*/ 473369 w 861139"/>
                <a:gd name="connsiteY8" fmla="*/ 540015 h 540569"/>
                <a:gd name="connsiteX9" fmla="*/ 485741 w 861139"/>
                <a:gd name="connsiteY9" fmla="*/ 538396 h 540569"/>
                <a:gd name="connsiteX10" fmla="*/ 488216 w 861139"/>
                <a:gd name="connsiteY10" fmla="*/ 535919 h 540569"/>
                <a:gd name="connsiteX11" fmla="*/ 489929 w 861139"/>
                <a:gd name="connsiteY11" fmla="*/ 523442 h 540569"/>
                <a:gd name="connsiteX12" fmla="*/ 489929 w 861139"/>
                <a:gd name="connsiteY12" fmla="*/ 346086 h 540569"/>
                <a:gd name="connsiteX13" fmla="*/ 708819 w 861139"/>
                <a:gd name="connsiteY13" fmla="*/ 526109 h 540569"/>
                <a:gd name="connsiteX14" fmla="*/ 714053 w 861139"/>
                <a:gd name="connsiteY14" fmla="*/ 537444 h 540569"/>
                <a:gd name="connsiteX15" fmla="*/ 716623 w 861139"/>
                <a:gd name="connsiteY15" fmla="*/ 539253 h 540569"/>
                <a:gd name="connsiteX16" fmla="*/ 728329 w 861139"/>
                <a:gd name="connsiteY16" fmla="*/ 540396 h 540569"/>
                <a:gd name="connsiteX17" fmla="*/ 842532 w 861139"/>
                <a:gd name="connsiteY17" fmla="*/ 540396 h 540569"/>
                <a:gd name="connsiteX18" fmla="*/ 858140 w 861139"/>
                <a:gd name="connsiteY18" fmla="*/ 538110 h 540569"/>
                <a:gd name="connsiteX19" fmla="*/ 860615 w 861139"/>
                <a:gd name="connsiteY19" fmla="*/ 534681 h 540569"/>
                <a:gd name="connsiteX20" fmla="*/ 858045 w 861139"/>
                <a:gd name="connsiteY20" fmla="*/ 519346 h 540569"/>
                <a:gd name="connsiteX21" fmla="*/ 646007 w 861139"/>
                <a:gd name="connsiteY21" fmla="*/ 270458 h 540569"/>
                <a:gd name="connsiteX22" fmla="*/ 835395 w 861139"/>
                <a:gd name="connsiteY22" fmla="*/ 20617 h 540569"/>
                <a:gd name="connsiteX23" fmla="*/ 837013 w 861139"/>
                <a:gd name="connsiteY23" fmla="*/ 6044 h 540569"/>
                <a:gd name="connsiteX24" fmla="*/ 834538 w 861139"/>
                <a:gd name="connsiteY24" fmla="*/ 2805 h 540569"/>
                <a:gd name="connsiteX25" fmla="*/ 819692 w 861139"/>
                <a:gd name="connsiteY25" fmla="*/ 614 h 540569"/>
                <a:gd name="connsiteX26" fmla="*/ 708153 w 861139"/>
                <a:gd name="connsiteY26" fmla="*/ 614 h 540569"/>
                <a:gd name="connsiteX27" fmla="*/ 695876 w 861139"/>
                <a:gd name="connsiteY27" fmla="*/ 1948 h 540569"/>
                <a:gd name="connsiteX28" fmla="*/ 693116 w 861139"/>
                <a:gd name="connsiteY28" fmla="*/ 4043 h 540569"/>
                <a:gd name="connsiteX29" fmla="*/ 688643 w 861139"/>
                <a:gd name="connsiteY29" fmla="*/ 16521 h 540569"/>
                <a:gd name="connsiteX30" fmla="*/ 489643 w 861139"/>
                <a:gd name="connsiteY30" fmla="*/ 213784 h 540569"/>
                <a:gd name="connsiteX31" fmla="*/ 489643 w 861139"/>
                <a:gd name="connsiteY31" fmla="*/ 19569 h 540569"/>
                <a:gd name="connsiteX32" fmla="*/ 487740 w 861139"/>
                <a:gd name="connsiteY32" fmla="*/ 5282 h 540569"/>
                <a:gd name="connsiteX33" fmla="*/ 484885 w 861139"/>
                <a:gd name="connsiteY33" fmla="*/ 2424 h 540569"/>
                <a:gd name="connsiteX34" fmla="*/ 470609 w 861139"/>
                <a:gd name="connsiteY34" fmla="*/ 614 h 540569"/>
                <a:gd name="connsiteX35" fmla="*/ 368302 w 861139"/>
                <a:gd name="connsiteY35" fmla="*/ 614 h 540569"/>
                <a:gd name="connsiteX36" fmla="*/ 354122 w 861139"/>
                <a:gd name="connsiteY36" fmla="*/ 2424 h 540569"/>
                <a:gd name="connsiteX37" fmla="*/ 351267 w 861139"/>
                <a:gd name="connsiteY37" fmla="*/ 5282 h 540569"/>
                <a:gd name="connsiteX38" fmla="*/ 349363 w 861139"/>
                <a:gd name="connsiteY38" fmla="*/ 19569 h 540569"/>
                <a:gd name="connsiteX39" fmla="*/ 349363 w 861139"/>
                <a:gd name="connsiteY39" fmla="*/ 375804 h 540569"/>
                <a:gd name="connsiteX40" fmla="*/ 145891 w 861139"/>
                <a:gd name="connsiteY40" fmla="*/ 17950 h 54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61139" h="540569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bg1"/>
            </a:solidFill>
            <a:ln w="95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61875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фактоида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2">
            <a:extLst>
              <a:ext uri="{FF2B5EF4-FFF2-40B4-BE49-F238E27FC236}">
                <a16:creationId xmlns:a16="http://schemas.microsoft.com/office/drawing/2014/main" id="{598F9B43-B4FF-604A-856B-6F166A2798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1773238"/>
            <a:ext cx="5135728" cy="4427537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99FF0FDE-D0C3-104B-96FD-AC1E14EC8D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10855854" cy="644241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15" name="Нижний колонтитул 2">
            <a:extLst>
              <a:ext uri="{FF2B5EF4-FFF2-40B4-BE49-F238E27FC236}">
                <a16:creationId xmlns:a16="http://schemas.microsoft.com/office/drawing/2014/main" id="{01A28A39-3502-FF4D-9D08-FCEB0174D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75179072-2D34-6C4A-8FD4-F04D3A0FA4E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7339" y="3864033"/>
            <a:ext cx="5417327" cy="1080000"/>
          </a:xfrm>
          <a:prstGeom prst="rect">
            <a:avLst/>
          </a:prstGeom>
        </p:spPr>
        <p:txBody>
          <a:bodyPr lIns="0" tIns="0" anchor="b">
            <a:noAutofit/>
          </a:bodyPr>
          <a:lstStyle>
            <a:lvl1pPr marL="0" indent="0">
              <a:lnSpc>
                <a:spcPct val="100000"/>
              </a:lnSpc>
              <a:buNone/>
              <a:defRPr sz="8800" b="1" i="0">
                <a:solidFill>
                  <a:schemeClr val="tx1"/>
                </a:solidFill>
                <a:latin typeface="VK Sans Display DemiBold" pitchFamily="2" charset="0"/>
              </a:defRPr>
            </a:lvl1pPr>
          </a:lstStyle>
          <a:p>
            <a:pPr lvl="0"/>
            <a:r>
              <a:rPr lang="ru-RU" dirty="0"/>
              <a:t>140 МЛН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19" name="Текст 34">
            <a:extLst>
              <a:ext uri="{FF2B5EF4-FFF2-40B4-BE49-F238E27FC236}">
                <a16:creationId xmlns:a16="http://schemas.microsoft.com/office/drawing/2014/main" id="{0BEFE399-95CA-7444-879C-F39DA5B8DF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97338" y="5058095"/>
            <a:ext cx="5417327" cy="35661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1800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069E1489-AF9B-9B41-852A-0C747395A03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096000" y="1773238"/>
            <a:ext cx="5417327" cy="1080000"/>
          </a:xfrm>
          <a:prstGeom prst="rect">
            <a:avLst/>
          </a:prstGeom>
        </p:spPr>
        <p:txBody>
          <a:bodyPr lIns="0" tIns="0" anchor="b">
            <a:noAutofit/>
          </a:bodyPr>
          <a:lstStyle>
            <a:lvl1pPr marL="0" indent="0">
              <a:lnSpc>
                <a:spcPct val="100000"/>
              </a:lnSpc>
              <a:buNone/>
              <a:defRPr sz="8800" b="1" i="0">
                <a:solidFill>
                  <a:schemeClr val="tx1"/>
                </a:solidFill>
                <a:latin typeface="VK Sans Display DemiBold" pitchFamily="2" charset="0"/>
              </a:defRPr>
            </a:lvl1pPr>
          </a:lstStyle>
          <a:p>
            <a:pPr lvl="0"/>
            <a:r>
              <a:rPr lang="ru-RU" dirty="0"/>
              <a:t>140 МЛН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21" name="Текст 34">
            <a:extLst>
              <a:ext uri="{FF2B5EF4-FFF2-40B4-BE49-F238E27FC236}">
                <a16:creationId xmlns:a16="http://schemas.microsoft.com/office/drawing/2014/main" id="{55FDFEC3-4201-6A48-A41E-50C16F5CBF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6000" y="2967300"/>
            <a:ext cx="5417327" cy="35661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1800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56788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фактои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ижний колонтитул 2">
            <a:extLst>
              <a:ext uri="{FF2B5EF4-FFF2-40B4-BE49-F238E27FC236}">
                <a16:creationId xmlns:a16="http://schemas.microsoft.com/office/drawing/2014/main" id="{CC560E50-F65F-D34C-9DA2-1AF7DACA0B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7" name="Текст 3">
            <a:extLst>
              <a:ext uri="{FF2B5EF4-FFF2-40B4-BE49-F238E27FC236}">
                <a16:creationId xmlns:a16="http://schemas.microsoft.com/office/drawing/2014/main" id="{9DE78278-6FD7-A541-8836-A712566C4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7339" y="3864033"/>
            <a:ext cx="5417327" cy="1080000"/>
          </a:xfrm>
          <a:prstGeom prst="rect">
            <a:avLst/>
          </a:prstGeom>
        </p:spPr>
        <p:txBody>
          <a:bodyPr lIns="0" tIns="0" anchor="b">
            <a:noAutofit/>
          </a:bodyPr>
          <a:lstStyle>
            <a:lvl1pPr marL="0" indent="0">
              <a:lnSpc>
                <a:spcPct val="100000"/>
              </a:lnSpc>
              <a:buNone/>
              <a:defRPr sz="8800" b="1" i="0">
                <a:solidFill>
                  <a:schemeClr val="tx1"/>
                </a:solidFill>
                <a:latin typeface="VK Sans Display DemiBold" pitchFamily="2" charset="0"/>
              </a:defRPr>
            </a:lvl1pPr>
          </a:lstStyle>
          <a:p>
            <a:pPr lvl="0"/>
            <a:r>
              <a:rPr lang="ru-RU" dirty="0"/>
              <a:t>140 МЛН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18" name="Текст 34">
            <a:extLst>
              <a:ext uri="{FF2B5EF4-FFF2-40B4-BE49-F238E27FC236}">
                <a16:creationId xmlns:a16="http://schemas.microsoft.com/office/drawing/2014/main" id="{A8CA0E34-8A10-A842-B668-29DECF37D3B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97338" y="5058095"/>
            <a:ext cx="5417327" cy="35661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1800" dirty="0">
                <a:latin typeface="+mj-lt"/>
              </a:defRPr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E51FE869-5CD3-2643-B61B-81412402B7B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096000" y="1773238"/>
            <a:ext cx="5417327" cy="1080000"/>
          </a:xfrm>
          <a:prstGeom prst="rect">
            <a:avLst/>
          </a:prstGeom>
        </p:spPr>
        <p:txBody>
          <a:bodyPr lIns="0" tIns="0" anchor="b">
            <a:noAutofit/>
          </a:bodyPr>
          <a:lstStyle>
            <a:lvl1pPr marL="0" indent="0">
              <a:lnSpc>
                <a:spcPct val="100000"/>
              </a:lnSpc>
              <a:buNone/>
              <a:defRPr sz="8800" b="1" i="0">
                <a:solidFill>
                  <a:schemeClr val="tx1"/>
                </a:solidFill>
                <a:latin typeface="VK Sans Display DemiBold" pitchFamily="2" charset="0"/>
              </a:defRPr>
            </a:lvl1pPr>
          </a:lstStyle>
          <a:p>
            <a:pPr lvl="0"/>
            <a:r>
              <a:rPr lang="ru-RU" dirty="0"/>
              <a:t>140 МЛН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20" name="Текст 34">
            <a:extLst>
              <a:ext uri="{FF2B5EF4-FFF2-40B4-BE49-F238E27FC236}">
                <a16:creationId xmlns:a16="http://schemas.microsoft.com/office/drawing/2014/main" id="{41B6C28E-C27C-E540-9FC3-68797F0F37B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6000" y="2967300"/>
            <a:ext cx="5417327" cy="35661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1800" dirty="0">
                <a:latin typeface="+mj-lt"/>
              </a:defRPr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999C1330-4D5D-1C47-ACEE-9517C4FCB7F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0012" y="3864033"/>
            <a:ext cx="5239525" cy="1080000"/>
          </a:xfrm>
          <a:prstGeom prst="rect">
            <a:avLst/>
          </a:prstGeom>
        </p:spPr>
        <p:txBody>
          <a:bodyPr lIns="0" tIns="0" anchor="b">
            <a:noAutofit/>
          </a:bodyPr>
          <a:lstStyle>
            <a:lvl1pPr marL="0" indent="0">
              <a:lnSpc>
                <a:spcPct val="100000"/>
              </a:lnSpc>
              <a:buNone/>
              <a:defRPr sz="8800" b="1" i="0">
                <a:solidFill>
                  <a:schemeClr val="tx1"/>
                </a:solidFill>
                <a:latin typeface="VK Sans Display DemiBold" pitchFamily="2" charset="0"/>
              </a:defRPr>
            </a:lvl1pPr>
          </a:lstStyle>
          <a:p>
            <a:pPr lvl="0"/>
            <a:r>
              <a:rPr lang="ru-RU" dirty="0"/>
              <a:t>140 МЛН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22" name="Текст 34">
            <a:extLst>
              <a:ext uri="{FF2B5EF4-FFF2-40B4-BE49-F238E27FC236}">
                <a16:creationId xmlns:a16="http://schemas.microsoft.com/office/drawing/2014/main" id="{308124FC-6D74-4744-83CB-B1D802B3344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0011" y="5058095"/>
            <a:ext cx="5239525" cy="35661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1800" dirty="0">
                <a:latin typeface="+mj-lt"/>
              </a:defRPr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FF81206D-5CD2-F94C-910E-935B5F260B4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78673" y="1773238"/>
            <a:ext cx="5239525" cy="1080000"/>
          </a:xfrm>
          <a:prstGeom prst="rect">
            <a:avLst/>
          </a:prstGeom>
        </p:spPr>
        <p:txBody>
          <a:bodyPr lIns="0" tIns="0" anchor="b">
            <a:noAutofit/>
          </a:bodyPr>
          <a:lstStyle>
            <a:lvl1pPr marL="0" indent="0">
              <a:lnSpc>
                <a:spcPct val="100000"/>
              </a:lnSpc>
              <a:buNone/>
              <a:defRPr sz="8800" b="1" i="0">
                <a:solidFill>
                  <a:schemeClr val="tx1"/>
                </a:solidFill>
                <a:latin typeface="VK Sans Display DemiBold" pitchFamily="2" charset="0"/>
              </a:defRPr>
            </a:lvl1pPr>
          </a:lstStyle>
          <a:p>
            <a:pPr lvl="0"/>
            <a:r>
              <a:rPr lang="ru-RU" dirty="0"/>
              <a:t>140 МЛН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24" name="Текст 34">
            <a:extLst>
              <a:ext uri="{FF2B5EF4-FFF2-40B4-BE49-F238E27FC236}">
                <a16:creationId xmlns:a16="http://schemas.microsoft.com/office/drawing/2014/main" id="{D269ED19-FCBA-C046-93F1-0E630222B8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8673" y="2967300"/>
            <a:ext cx="5239525" cy="35661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1800" dirty="0">
                <a:latin typeface="+mj-lt"/>
              </a:defRPr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35137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фактоида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4">
            <a:extLst>
              <a:ext uri="{FF2B5EF4-FFF2-40B4-BE49-F238E27FC236}">
                <a16:creationId xmlns:a16="http://schemas.microsoft.com/office/drawing/2014/main" id="{66C8302A-BF65-0F4D-9B62-9520B49215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45018" y="617220"/>
            <a:ext cx="2779200" cy="92433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1817%</a:t>
            </a:r>
          </a:p>
        </p:txBody>
      </p:sp>
      <p:sp>
        <p:nvSpPr>
          <p:cNvPr id="18" name="Текст 34">
            <a:extLst>
              <a:ext uri="{FF2B5EF4-FFF2-40B4-BE49-F238E27FC236}">
                <a16:creationId xmlns:a16="http://schemas.microsoft.com/office/drawing/2014/main" id="{87F1DCF1-F07D-CA41-9067-50A97E91C1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5017" y="1620441"/>
            <a:ext cx="2779200" cy="49859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4457AEB8-8272-6341-9E94-51663A50DD0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45018" y="2680786"/>
            <a:ext cx="2779200" cy="92433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1417%</a:t>
            </a:r>
          </a:p>
        </p:txBody>
      </p:sp>
      <p:sp>
        <p:nvSpPr>
          <p:cNvPr id="20" name="Текст 34">
            <a:extLst>
              <a:ext uri="{FF2B5EF4-FFF2-40B4-BE49-F238E27FC236}">
                <a16:creationId xmlns:a16="http://schemas.microsoft.com/office/drawing/2014/main" id="{E1BAAD02-4AA3-904C-8576-4CD382C4053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45017" y="3684008"/>
            <a:ext cx="2779200" cy="49859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CF677041-6CDF-624E-A657-517EB8DEADF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424464" y="617220"/>
            <a:ext cx="2779200" cy="92433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898%</a:t>
            </a:r>
          </a:p>
        </p:txBody>
      </p:sp>
      <p:sp>
        <p:nvSpPr>
          <p:cNvPr id="22" name="Текст 34">
            <a:extLst>
              <a:ext uri="{FF2B5EF4-FFF2-40B4-BE49-F238E27FC236}">
                <a16:creationId xmlns:a16="http://schemas.microsoft.com/office/drawing/2014/main" id="{14B49514-DF4C-E24E-92C6-03A177997EC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424463" y="1620442"/>
            <a:ext cx="2779200" cy="49859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257586B4-BDF0-2347-9674-C4578BF7129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24465" y="2680786"/>
            <a:ext cx="2779200" cy="92433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698%</a:t>
            </a:r>
          </a:p>
        </p:txBody>
      </p:sp>
      <p:sp>
        <p:nvSpPr>
          <p:cNvPr id="24" name="Текст 34">
            <a:extLst>
              <a:ext uri="{FF2B5EF4-FFF2-40B4-BE49-F238E27FC236}">
                <a16:creationId xmlns:a16="http://schemas.microsoft.com/office/drawing/2014/main" id="{E25C2558-241E-2C49-9CEF-5C16B7CEF78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24463" y="3684008"/>
            <a:ext cx="2779200" cy="49859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12" name="Текст 34">
            <a:extLst>
              <a:ext uri="{FF2B5EF4-FFF2-40B4-BE49-F238E27FC236}">
                <a16:creationId xmlns:a16="http://schemas.microsoft.com/office/drawing/2014/main" id="{A49FD218-5350-2B4E-86CE-B6A63EEF2D6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8348" y="2495796"/>
            <a:ext cx="3384000" cy="1110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  <a:lvl2pPr>
              <a:defRPr lang="ru-RU" dirty="0"/>
            </a:lvl2pPr>
          </a:lstStyle>
          <a:p>
            <a:pPr lvl="0"/>
            <a:r>
              <a:rPr lang="ru-RU" dirty="0"/>
              <a:t>Опишите кратко идеи, подтверждающие основную мысль слайда</a:t>
            </a:r>
          </a:p>
          <a:p>
            <a:pPr lvl="1"/>
            <a:r>
              <a:rPr lang="ru-RU" dirty="0"/>
              <a:t>Уровень 2</a:t>
            </a:r>
          </a:p>
        </p:txBody>
      </p:sp>
      <p:sp>
        <p:nvSpPr>
          <p:cNvPr id="14" name="Нижний колонтитул 2">
            <a:extLst>
              <a:ext uri="{FF2B5EF4-FFF2-40B4-BE49-F238E27FC236}">
                <a16:creationId xmlns:a16="http://schemas.microsoft.com/office/drawing/2014/main" id="{A22F06EC-4FA5-3A40-AFD1-16BC393192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22F6104A-53A0-B043-9BB6-35D53B38E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3366029" cy="1601871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</p:spTree>
    <p:extLst>
      <p:ext uri="{BB962C8B-B14F-4D97-AF65-F5344CB8AC3E}">
        <p14:creationId xmlns:p14="http://schemas.microsoft.com/office/powerpoint/2010/main" val="42810753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фактоид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Текст 4">
            <a:extLst>
              <a:ext uri="{FF2B5EF4-FFF2-40B4-BE49-F238E27FC236}">
                <a16:creationId xmlns:a16="http://schemas.microsoft.com/office/drawing/2014/main" id="{00831EC7-EA82-FD41-A9E0-A22A0E0153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45020" y="617220"/>
            <a:ext cx="2484000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1817%</a:t>
            </a:r>
          </a:p>
        </p:txBody>
      </p:sp>
      <p:sp>
        <p:nvSpPr>
          <p:cNvPr id="26" name="Текст 34">
            <a:extLst>
              <a:ext uri="{FF2B5EF4-FFF2-40B4-BE49-F238E27FC236}">
                <a16:creationId xmlns:a16="http://schemas.microsoft.com/office/drawing/2014/main" id="{E705B6C0-4359-034E-80DE-E3A2B83720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5020" y="1452769"/>
            <a:ext cx="2484000" cy="597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CCBD9900-17CC-E646-B050-F04823142E4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75766" y="617220"/>
            <a:ext cx="2484000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196%</a:t>
            </a:r>
          </a:p>
        </p:txBody>
      </p:sp>
      <p:sp>
        <p:nvSpPr>
          <p:cNvPr id="28" name="Текст 34">
            <a:extLst>
              <a:ext uri="{FF2B5EF4-FFF2-40B4-BE49-F238E27FC236}">
                <a16:creationId xmlns:a16="http://schemas.microsoft.com/office/drawing/2014/main" id="{B4E7C76A-A9B0-7143-96AA-177476A1F3E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75766" y="1452769"/>
            <a:ext cx="2484000" cy="597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B4C54B2F-AB0D-B04C-8C8A-757F8656AB3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345020" y="2293322"/>
            <a:ext cx="2484000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1811%</a:t>
            </a:r>
          </a:p>
        </p:txBody>
      </p:sp>
      <p:sp>
        <p:nvSpPr>
          <p:cNvPr id="30" name="Текст 34">
            <a:extLst>
              <a:ext uri="{FF2B5EF4-FFF2-40B4-BE49-F238E27FC236}">
                <a16:creationId xmlns:a16="http://schemas.microsoft.com/office/drawing/2014/main" id="{2BC3E87B-2691-A24F-A916-280AD4B1037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45020" y="3128871"/>
            <a:ext cx="2484000" cy="597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B3CA084A-762B-9B46-8B94-1927D613E63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766" y="2293322"/>
            <a:ext cx="2484000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119%</a:t>
            </a:r>
          </a:p>
        </p:txBody>
      </p:sp>
      <p:sp>
        <p:nvSpPr>
          <p:cNvPr id="32" name="Текст 34">
            <a:extLst>
              <a:ext uri="{FF2B5EF4-FFF2-40B4-BE49-F238E27FC236}">
                <a16:creationId xmlns:a16="http://schemas.microsoft.com/office/drawing/2014/main" id="{B18B253A-C2DB-2349-909E-9DB4EE5513D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766" y="3128872"/>
            <a:ext cx="2484000" cy="597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DAADEFB6-10C9-1847-9389-F07457C019C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45020" y="3971489"/>
            <a:ext cx="2484000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1412%</a:t>
            </a:r>
          </a:p>
        </p:txBody>
      </p:sp>
      <p:sp>
        <p:nvSpPr>
          <p:cNvPr id="34" name="Текст 34">
            <a:extLst>
              <a:ext uri="{FF2B5EF4-FFF2-40B4-BE49-F238E27FC236}">
                <a16:creationId xmlns:a16="http://schemas.microsoft.com/office/drawing/2014/main" id="{0CDAD404-030A-934A-8851-B3C6383A0BE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45020" y="4807039"/>
            <a:ext cx="2484000" cy="597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A223E09C-B85C-654E-95F0-69EDC2B290F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375766" y="3971489"/>
            <a:ext cx="2484000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135%</a:t>
            </a:r>
          </a:p>
        </p:txBody>
      </p:sp>
      <p:sp>
        <p:nvSpPr>
          <p:cNvPr id="36" name="Текст 34">
            <a:extLst>
              <a:ext uri="{FF2B5EF4-FFF2-40B4-BE49-F238E27FC236}">
                <a16:creationId xmlns:a16="http://schemas.microsoft.com/office/drawing/2014/main" id="{95021F1D-C872-E641-951C-AEABDAD5D37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75766" y="4807039"/>
            <a:ext cx="2484000" cy="5978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16" name="Текст 34">
            <a:extLst>
              <a:ext uri="{FF2B5EF4-FFF2-40B4-BE49-F238E27FC236}">
                <a16:creationId xmlns:a16="http://schemas.microsoft.com/office/drawing/2014/main" id="{04E00712-D90A-3A4F-82CA-46794E17AF9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1513" y="2496201"/>
            <a:ext cx="3384000" cy="1110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  <a:lvl2pPr>
              <a:defRPr lang="ru-RU" dirty="0"/>
            </a:lvl2pPr>
          </a:lstStyle>
          <a:p>
            <a:pPr lvl="0"/>
            <a:r>
              <a:rPr lang="ru-RU" dirty="0"/>
              <a:t>Опишите кратко идеи, подтверждающие основную мысль слайда</a:t>
            </a:r>
          </a:p>
          <a:p>
            <a:pPr lvl="1"/>
            <a:r>
              <a:rPr lang="ru-RU" dirty="0"/>
              <a:t>Уровень 2</a:t>
            </a:r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9D9DB7F6-938F-9749-B6D5-9F240B61A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3366029" cy="1601172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21" name="Нижний колонтитул 2">
            <a:extLst>
              <a:ext uri="{FF2B5EF4-FFF2-40B4-BE49-F238E27FC236}">
                <a16:creationId xmlns:a16="http://schemas.microsoft.com/office/drawing/2014/main" id="{3B5EDCCD-9349-5E42-89F0-F5A1AE5D12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957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фактоид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4">
            <a:extLst>
              <a:ext uri="{FF2B5EF4-FFF2-40B4-BE49-F238E27FC236}">
                <a16:creationId xmlns:a16="http://schemas.microsoft.com/office/drawing/2014/main" id="{F7C4007B-40AC-1540-83F9-30A6118277D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42973" y="621775"/>
            <a:ext cx="1764000" cy="80645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100%</a:t>
            </a:r>
          </a:p>
        </p:txBody>
      </p:sp>
      <p:sp>
        <p:nvSpPr>
          <p:cNvPr id="21" name="Текст 34">
            <a:extLst>
              <a:ext uri="{FF2B5EF4-FFF2-40B4-BE49-F238E27FC236}">
                <a16:creationId xmlns:a16="http://schemas.microsoft.com/office/drawing/2014/main" id="{C27B8AE7-54C9-234E-BAE9-0EFF0EC468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42973" y="1439767"/>
            <a:ext cx="1764000" cy="601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1D622398-9BDF-CE47-A04B-4DB3D5B350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95993" y="621775"/>
            <a:ext cx="1764000" cy="80645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100%</a:t>
            </a:r>
          </a:p>
        </p:txBody>
      </p:sp>
      <p:sp>
        <p:nvSpPr>
          <p:cNvPr id="23" name="Текст 34">
            <a:extLst>
              <a:ext uri="{FF2B5EF4-FFF2-40B4-BE49-F238E27FC236}">
                <a16:creationId xmlns:a16="http://schemas.microsoft.com/office/drawing/2014/main" id="{13D9284D-37D3-C648-9A7F-042D63906E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5993" y="1439767"/>
            <a:ext cx="1764000" cy="601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3EC23FA8-1F2B-BE43-A0CD-F5F53EDB401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45338" y="621775"/>
            <a:ext cx="1764000" cy="80645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100%</a:t>
            </a:r>
          </a:p>
        </p:txBody>
      </p:sp>
      <p:sp>
        <p:nvSpPr>
          <p:cNvPr id="25" name="Текст 34">
            <a:extLst>
              <a:ext uri="{FF2B5EF4-FFF2-40B4-BE49-F238E27FC236}">
                <a16:creationId xmlns:a16="http://schemas.microsoft.com/office/drawing/2014/main" id="{0F95475C-D35E-2E43-8C4D-C152B9F39B4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45338" y="1439767"/>
            <a:ext cx="1764000" cy="601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526E1EC0-5595-DE45-B19D-FD4A0774E9E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342973" y="2524164"/>
            <a:ext cx="1764000" cy="7963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100%</a:t>
            </a:r>
          </a:p>
        </p:txBody>
      </p:sp>
      <p:sp>
        <p:nvSpPr>
          <p:cNvPr id="39" name="Текст 34">
            <a:extLst>
              <a:ext uri="{FF2B5EF4-FFF2-40B4-BE49-F238E27FC236}">
                <a16:creationId xmlns:a16="http://schemas.microsoft.com/office/drawing/2014/main" id="{24FA1F76-56BB-524E-8B52-CB0542379BA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342973" y="3335807"/>
            <a:ext cx="1764000" cy="601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47B63853-5B25-9745-9967-BF249BF6A88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99668" y="2524164"/>
            <a:ext cx="1764000" cy="7963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100%</a:t>
            </a:r>
          </a:p>
        </p:txBody>
      </p:sp>
      <p:sp>
        <p:nvSpPr>
          <p:cNvPr id="41" name="Текст 34">
            <a:extLst>
              <a:ext uri="{FF2B5EF4-FFF2-40B4-BE49-F238E27FC236}">
                <a16:creationId xmlns:a16="http://schemas.microsoft.com/office/drawing/2014/main" id="{E07865DA-C45F-424D-9846-0143E1BDAA7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99668" y="3335807"/>
            <a:ext cx="1764000" cy="601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FC8E81BF-5327-5E4A-A8E7-E0A8B6C1FEB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52688" y="2524164"/>
            <a:ext cx="1764000" cy="7963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100%</a:t>
            </a:r>
          </a:p>
        </p:txBody>
      </p:sp>
      <p:sp>
        <p:nvSpPr>
          <p:cNvPr id="43" name="Текст 34">
            <a:extLst>
              <a:ext uri="{FF2B5EF4-FFF2-40B4-BE49-F238E27FC236}">
                <a16:creationId xmlns:a16="http://schemas.microsoft.com/office/drawing/2014/main" id="{BF75EB22-B195-874B-87C8-6277CE8CC1C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452688" y="3335807"/>
            <a:ext cx="1764000" cy="601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5D302B44-7A78-414C-931E-D858FFF88C2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42973" y="4348797"/>
            <a:ext cx="1764000" cy="7963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100%</a:t>
            </a:r>
          </a:p>
        </p:txBody>
      </p:sp>
      <p:sp>
        <p:nvSpPr>
          <p:cNvPr id="45" name="Текст 34">
            <a:extLst>
              <a:ext uri="{FF2B5EF4-FFF2-40B4-BE49-F238E27FC236}">
                <a16:creationId xmlns:a16="http://schemas.microsoft.com/office/drawing/2014/main" id="{D70533C3-E41E-4646-B1C6-CCAEC1E5DA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42973" y="5157265"/>
            <a:ext cx="1764000" cy="601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46" name="Текст 4">
            <a:extLst>
              <a:ext uri="{FF2B5EF4-FFF2-40B4-BE49-F238E27FC236}">
                <a16:creationId xmlns:a16="http://schemas.microsoft.com/office/drawing/2014/main" id="{FF9CB53E-DCF1-3043-B0BF-067932E1268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95993" y="4348797"/>
            <a:ext cx="1764000" cy="7963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100%</a:t>
            </a:r>
          </a:p>
        </p:txBody>
      </p:sp>
      <p:sp>
        <p:nvSpPr>
          <p:cNvPr id="47" name="Текст 34">
            <a:extLst>
              <a:ext uri="{FF2B5EF4-FFF2-40B4-BE49-F238E27FC236}">
                <a16:creationId xmlns:a16="http://schemas.microsoft.com/office/drawing/2014/main" id="{F3B3C7F7-CD50-0345-B335-68D8AC6A3A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95993" y="5157265"/>
            <a:ext cx="1764000" cy="601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48" name="Текст 4">
            <a:extLst>
              <a:ext uri="{FF2B5EF4-FFF2-40B4-BE49-F238E27FC236}">
                <a16:creationId xmlns:a16="http://schemas.microsoft.com/office/drawing/2014/main" id="{3E773229-A9A5-984A-AF65-8228095701D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445338" y="4348797"/>
            <a:ext cx="1764000" cy="79638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100%</a:t>
            </a:r>
          </a:p>
        </p:txBody>
      </p:sp>
      <p:sp>
        <p:nvSpPr>
          <p:cNvPr id="49" name="Текст 34">
            <a:extLst>
              <a:ext uri="{FF2B5EF4-FFF2-40B4-BE49-F238E27FC236}">
                <a16:creationId xmlns:a16="http://schemas.microsoft.com/office/drawing/2014/main" id="{5761D7E3-E47A-D84E-8EC2-47EB98A99FF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445338" y="5157265"/>
            <a:ext cx="1764000" cy="601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9" name="Текст 34">
            <a:extLst>
              <a:ext uri="{FF2B5EF4-FFF2-40B4-BE49-F238E27FC236}">
                <a16:creationId xmlns:a16="http://schemas.microsoft.com/office/drawing/2014/main" id="{FADED89C-B30C-474F-9963-33B23617261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71513" y="2487267"/>
            <a:ext cx="3384000" cy="1110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  <a:lvl2pPr>
              <a:defRPr lang="ru-RU" dirty="0"/>
            </a:lvl2pPr>
          </a:lstStyle>
          <a:p>
            <a:pPr lvl="0"/>
            <a:r>
              <a:rPr lang="ru-RU" dirty="0"/>
              <a:t>Опишите кратко идеи, подтверждающие основную мысль слайда</a:t>
            </a:r>
          </a:p>
          <a:p>
            <a:pPr lvl="1"/>
            <a:r>
              <a:rPr lang="ru-RU" dirty="0"/>
              <a:t>Уровень 2</a:t>
            </a:r>
          </a:p>
        </p:txBody>
      </p: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719B10F6-AC59-6D43-AFFA-CBDD12D094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3366029" cy="1601172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30" name="Нижний колонтитул 2">
            <a:extLst>
              <a:ext uri="{FF2B5EF4-FFF2-40B4-BE49-F238E27FC236}">
                <a16:creationId xmlns:a16="http://schemas.microsoft.com/office/drawing/2014/main" id="{6004F66E-69A1-984B-B186-DF7D3DB86D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7018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фактоид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Текст 4">
            <a:extLst>
              <a:ext uri="{FF2B5EF4-FFF2-40B4-BE49-F238E27FC236}">
                <a16:creationId xmlns:a16="http://schemas.microsoft.com/office/drawing/2014/main" id="{8CDA6E9D-D9FE-6440-B66F-B9CA59326A8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1513" y="2052229"/>
            <a:ext cx="2575861" cy="760412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1817%</a:t>
            </a:r>
          </a:p>
        </p:txBody>
      </p:sp>
      <p:sp>
        <p:nvSpPr>
          <p:cNvPr id="29" name="Текст 34">
            <a:extLst>
              <a:ext uri="{FF2B5EF4-FFF2-40B4-BE49-F238E27FC236}">
                <a16:creationId xmlns:a16="http://schemas.microsoft.com/office/drawing/2014/main" id="{FE29BD04-EB1C-FA40-94AA-1B4AFCEB280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1513" y="2947811"/>
            <a:ext cx="2575861" cy="6284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6E75009D-A8F7-1C44-A515-609AE4B2D6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33450" y="2052229"/>
            <a:ext cx="2575861" cy="760412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898%</a:t>
            </a:r>
          </a:p>
        </p:txBody>
      </p:sp>
      <p:sp>
        <p:nvSpPr>
          <p:cNvPr id="31" name="Текст 34">
            <a:extLst>
              <a:ext uri="{FF2B5EF4-FFF2-40B4-BE49-F238E27FC236}">
                <a16:creationId xmlns:a16="http://schemas.microsoft.com/office/drawing/2014/main" id="{21D10D7E-E911-4C44-9BCF-3E4A0D5A618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33450" y="2947811"/>
            <a:ext cx="2575861" cy="6284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DF029F45-879C-FF4A-8017-AE7377D4805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95388" y="2052229"/>
            <a:ext cx="2575861" cy="760412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1431%</a:t>
            </a:r>
          </a:p>
        </p:txBody>
      </p:sp>
      <p:sp>
        <p:nvSpPr>
          <p:cNvPr id="33" name="Текст 34">
            <a:extLst>
              <a:ext uri="{FF2B5EF4-FFF2-40B4-BE49-F238E27FC236}">
                <a16:creationId xmlns:a16="http://schemas.microsoft.com/office/drawing/2014/main" id="{DB228E60-38E7-654A-84CC-EBFEF83E1D4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195388" y="2947811"/>
            <a:ext cx="2575861" cy="6284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36F11711-DBC8-2247-9A38-4F5A190AB3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57326" y="2052229"/>
            <a:ext cx="2575861" cy="760412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479%</a:t>
            </a:r>
          </a:p>
        </p:txBody>
      </p:sp>
      <p:sp>
        <p:nvSpPr>
          <p:cNvPr id="35" name="Текст 34">
            <a:extLst>
              <a:ext uri="{FF2B5EF4-FFF2-40B4-BE49-F238E27FC236}">
                <a16:creationId xmlns:a16="http://schemas.microsoft.com/office/drawing/2014/main" id="{16FD6355-F454-2F4D-8268-578D2E7F8C1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957326" y="2947811"/>
            <a:ext cx="2575861" cy="6284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8970462A-D5A2-9C42-B351-A822FC8BA14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1513" y="4142061"/>
            <a:ext cx="2575861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1817%</a:t>
            </a:r>
          </a:p>
        </p:txBody>
      </p:sp>
      <p:sp>
        <p:nvSpPr>
          <p:cNvPr id="37" name="Текст 34">
            <a:extLst>
              <a:ext uri="{FF2B5EF4-FFF2-40B4-BE49-F238E27FC236}">
                <a16:creationId xmlns:a16="http://schemas.microsoft.com/office/drawing/2014/main" id="{6955A764-C93D-B340-8522-00D99B01C32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1513" y="5031926"/>
            <a:ext cx="2575861" cy="6284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51" name="Текст 4">
            <a:extLst>
              <a:ext uri="{FF2B5EF4-FFF2-40B4-BE49-F238E27FC236}">
                <a16:creationId xmlns:a16="http://schemas.microsoft.com/office/drawing/2014/main" id="{3B6F0302-CC80-2440-8C53-216CE749CF2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3450" y="4142061"/>
            <a:ext cx="2575861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898%</a:t>
            </a:r>
          </a:p>
        </p:txBody>
      </p:sp>
      <p:sp>
        <p:nvSpPr>
          <p:cNvPr id="52" name="Текст 34">
            <a:extLst>
              <a:ext uri="{FF2B5EF4-FFF2-40B4-BE49-F238E27FC236}">
                <a16:creationId xmlns:a16="http://schemas.microsoft.com/office/drawing/2014/main" id="{BEF6B95A-23EF-3B4F-B6D7-F144CE38576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3450" y="5031926"/>
            <a:ext cx="2575861" cy="6284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53" name="Текст 4">
            <a:extLst>
              <a:ext uri="{FF2B5EF4-FFF2-40B4-BE49-F238E27FC236}">
                <a16:creationId xmlns:a16="http://schemas.microsoft.com/office/drawing/2014/main" id="{0D6EDB34-E0E2-FD49-A17E-141D03EDE54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95388" y="4142061"/>
            <a:ext cx="2575861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413%</a:t>
            </a:r>
          </a:p>
        </p:txBody>
      </p:sp>
      <p:sp>
        <p:nvSpPr>
          <p:cNvPr id="54" name="Текст 34">
            <a:extLst>
              <a:ext uri="{FF2B5EF4-FFF2-40B4-BE49-F238E27FC236}">
                <a16:creationId xmlns:a16="http://schemas.microsoft.com/office/drawing/2014/main" id="{841A889F-3944-AF4B-8D31-72E5B5402AD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195388" y="5031926"/>
            <a:ext cx="2575861" cy="6284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55" name="Текст 4">
            <a:extLst>
              <a:ext uri="{FF2B5EF4-FFF2-40B4-BE49-F238E27FC236}">
                <a16:creationId xmlns:a16="http://schemas.microsoft.com/office/drawing/2014/main" id="{B82E010C-AB8A-E54A-81F5-F69442D5126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57326" y="4142061"/>
            <a:ext cx="2575861" cy="7604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sz="5400" dirty="0">
                <a:latin typeface="+mj-lt"/>
              </a:defRPr>
            </a:lvl1pPr>
          </a:lstStyle>
          <a:p>
            <a:pPr lvl="0"/>
            <a:r>
              <a:rPr lang="ru-RU" dirty="0"/>
              <a:t>379%</a:t>
            </a:r>
          </a:p>
        </p:txBody>
      </p:sp>
      <p:sp>
        <p:nvSpPr>
          <p:cNvPr id="56" name="Текст 34">
            <a:extLst>
              <a:ext uri="{FF2B5EF4-FFF2-40B4-BE49-F238E27FC236}">
                <a16:creationId xmlns:a16="http://schemas.microsoft.com/office/drawing/2014/main" id="{71EC8D80-9DDF-EC4E-B15A-A5681C7E03B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57326" y="5031926"/>
            <a:ext cx="2575861" cy="6284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кратко опишите </a:t>
            </a:r>
            <a:r>
              <a:rPr lang="ru-RU" dirty="0" err="1"/>
              <a:t>фактоиды</a:t>
            </a:r>
            <a:endParaRPr lang="ru-RU" dirty="0"/>
          </a:p>
        </p:txBody>
      </p:sp>
      <p:sp>
        <p:nvSpPr>
          <p:cNvPr id="20" name="Нижний колонтитул 2">
            <a:extLst>
              <a:ext uri="{FF2B5EF4-FFF2-40B4-BE49-F238E27FC236}">
                <a16:creationId xmlns:a16="http://schemas.microsoft.com/office/drawing/2014/main" id="{16461753-2BB8-6C4B-A147-F16A769B0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AA45DE1E-3882-C345-89BF-8E02B93DC6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10868554" cy="6284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</p:spTree>
    <p:extLst>
      <p:ext uri="{BB962C8B-B14F-4D97-AF65-F5344CB8AC3E}">
        <p14:creationId xmlns:p14="http://schemas.microsoft.com/office/powerpoint/2010/main" val="2099594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кап телефона (android)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FDEF092-3208-1845-8672-6D8B3EC712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552707" y="570016"/>
            <a:ext cx="2813039" cy="5889800"/>
          </a:xfrm>
          <a:prstGeom prst="rect">
            <a:avLst/>
          </a:prstGeom>
        </p:spPr>
      </p:pic>
      <p:sp>
        <p:nvSpPr>
          <p:cNvPr id="12" name="Рисунок 4">
            <a:extLst>
              <a:ext uri="{FF2B5EF4-FFF2-40B4-BE49-F238E27FC236}">
                <a16:creationId xmlns:a16="http://schemas.microsoft.com/office/drawing/2014/main" id="{757510CD-0194-C14E-8EFE-FDF2631E143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64500" y="997907"/>
            <a:ext cx="2389452" cy="5034018"/>
          </a:xfrm>
          <a:prstGeom prst="roundRect">
            <a:avLst>
              <a:gd name="adj" fmla="val 10056"/>
            </a:avLst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  <p:sp>
        <p:nvSpPr>
          <p:cNvPr id="8" name="Нижний колонтитул 2">
            <a:extLst>
              <a:ext uri="{FF2B5EF4-FFF2-40B4-BE49-F238E27FC236}">
                <a16:creationId xmlns:a16="http://schemas.microsoft.com/office/drawing/2014/main" id="{D756DDF1-4B12-7D4E-9CB4-D738F4BD4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62393238-E6A9-0541-A387-832EB57F0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55970"/>
            <a:ext cx="5418666" cy="414480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4" name="Заголовок 2">
            <a:extLst>
              <a:ext uri="{FF2B5EF4-FFF2-40B4-BE49-F238E27FC236}">
                <a16:creationId xmlns:a16="http://schemas.microsoft.com/office/drawing/2014/main" id="{8881D350-7885-2A49-83AD-C0BF93F7AF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541866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</p:spTree>
    <p:extLst>
      <p:ext uri="{BB962C8B-B14F-4D97-AF65-F5344CB8AC3E}">
        <p14:creationId xmlns:p14="http://schemas.microsoft.com/office/powerpoint/2010/main" val="7920844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мокапа телефона (1 androi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C5FE575-1CEC-D3DB-8FCF-2A1017A19A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131474" y="570016"/>
            <a:ext cx="2813039" cy="58898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F1A388-F28C-CBC9-E3DA-745F0A8771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846099" y="570016"/>
            <a:ext cx="2813039" cy="5889800"/>
          </a:xfrm>
          <a:prstGeom prst="rect">
            <a:avLst/>
          </a:prstGeom>
        </p:spPr>
      </p:pic>
      <p:sp>
        <p:nvSpPr>
          <p:cNvPr id="22" name="Текст 2">
            <a:extLst>
              <a:ext uri="{FF2B5EF4-FFF2-40B4-BE49-F238E27FC236}">
                <a16:creationId xmlns:a16="http://schemas.microsoft.com/office/drawing/2014/main" id="{5F34DC6A-5E54-8041-A28E-AD14B396960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55970"/>
            <a:ext cx="4663016" cy="414480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9" name="Нижний колонтитул 2">
            <a:extLst>
              <a:ext uri="{FF2B5EF4-FFF2-40B4-BE49-F238E27FC236}">
                <a16:creationId xmlns:a16="http://schemas.microsoft.com/office/drawing/2014/main" id="{4763BBA6-94D1-BA4A-8D1A-02CA73327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0" name="Заголовок 2">
            <a:extLst>
              <a:ext uri="{FF2B5EF4-FFF2-40B4-BE49-F238E27FC236}">
                <a16:creationId xmlns:a16="http://schemas.microsoft.com/office/drawing/2014/main" id="{BD5597EB-DC69-7841-9325-8D5C7BAC0D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466301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13" name="Рисунок 4">
            <a:extLst>
              <a:ext uri="{FF2B5EF4-FFF2-40B4-BE49-F238E27FC236}">
                <a16:creationId xmlns:a16="http://schemas.microsoft.com/office/drawing/2014/main" id="{3E9B0076-EFDA-004B-AE0F-75BF994E6C6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9057893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  <p:sp>
        <p:nvSpPr>
          <p:cNvPr id="17" name="Рисунок 4">
            <a:extLst>
              <a:ext uri="{FF2B5EF4-FFF2-40B4-BE49-F238E27FC236}">
                <a16:creationId xmlns:a16="http://schemas.microsoft.com/office/drawing/2014/main" id="{F1EAE615-B5DF-A642-9084-B217F83527D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43268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</p:spTree>
    <p:extLst>
      <p:ext uri="{BB962C8B-B14F-4D97-AF65-F5344CB8AC3E}">
        <p14:creationId xmlns:p14="http://schemas.microsoft.com/office/powerpoint/2010/main" val="16785146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мокапа телефона (2 android)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ижний колонтитул 2">
            <a:extLst>
              <a:ext uri="{FF2B5EF4-FFF2-40B4-BE49-F238E27FC236}">
                <a16:creationId xmlns:a16="http://schemas.microsoft.com/office/drawing/2014/main" id="{CA4D7B14-F07A-8745-A80C-B6344E6A1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4767EC2C-75C2-7347-9269-15663A9AEA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0065" y="2055970"/>
            <a:ext cx="4663016" cy="414480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1" name="Заголовок 2">
            <a:extLst>
              <a:ext uri="{FF2B5EF4-FFF2-40B4-BE49-F238E27FC236}">
                <a16:creationId xmlns:a16="http://schemas.microsoft.com/office/drawing/2014/main" id="{62CB7219-B555-C046-81F5-371C3ECB0B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5885" y="692150"/>
            <a:ext cx="466301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14" name="Рисунок 4">
            <a:extLst>
              <a:ext uri="{FF2B5EF4-FFF2-40B4-BE49-F238E27FC236}">
                <a16:creationId xmlns:a16="http://schemas.microsoft.com/office/drawing/2014/main" id="{FE8A75EB-5F8C-F34F-8FDF-8B604603E13A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469713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  <p:sp>
        <p:nvSpPr>
          <p:cNvPr id="16" name="Рисунок 4">
            <a:extLst>
              <a:ext uri="{FF2B5EF4-FFF2-40B4-BE49-F238E27FC236}">
                <a16:creationId xmlns:a16="http://schemas.microsoft.com/office/drawing/2014/main" id="{60A6DD6F-577C-7843-AA3C-7C4D9C76B828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55088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2D29120-2C4A-3AEE-254A-63C7FD7930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43294" y="570016"/>
            <a:ext cx="2813039" cy="58898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7685BD-5225-82DB-3FE9-9F680D9680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257919" y="570016"/>
            <a:ext cx="2813039" cy="588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2805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Увеличенный мокап телефона (android)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659ABA4-BEDA-DC8C-46EA-19192F8F7D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955501" y="510641"/>
            <a:ext cx="4095037" cy="8573984"/>
          </a:xfrm>
          <a:prstGeom prst="rect">
            <a:avLst/>
          </a:prstGeom>
        </p:spPr>
      </p:pic>
      <p:sp>
        <p:nvSpPr>
          <p:cNvPr id="9" name="Рисунок 4">
            <a:extLst>
              <a:ext uri="{FF2B5EF4-FFF2-40B4-BE49-F238E27FC236}">
                <a16:creationId xmlns:a16="http://schemas.microsoft.com/office/drawing/2014/main" id="{7F8FAB28-A608-E943-968A-FAAF62A246DA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274309" y="1146777"/>
            <a:ext cx="3457422" cy="7320329"/>
          </a:xfrm>
          <a:prstGeom prst="roundRect">
            <a:avLst>
              <a:gd name="adj" fmla="val 8360"/>
            </a:avLst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  <p:sp>
        <p:nvSpPr>
          <p:cNvPr id="7" name="Нижний колонтитул 2">
            <a:extLst>
              <a:ext uri="{FF2B5EF4-FFF2-40B4-BE49-F238E27FC236}">
                <a16:creationId xmlns:a16="http://schemas.microsoft.com/office/drawing/2014/main" id="{E3305CDD-3491-3E45-90A5-B55EE3D0B4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39EF1891-D6D6-F04E-9AB5-5F34D54328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55970"/>
            <a:ext cx="5424486" cy="414480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0F160E23-EAD8-CF42-9487-65FA59B9E1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542448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</p:spTree>
    <p:extLst>
      <p:ext uri="{BB962C8B-B14F-4D97-AF65-F5344CB8AC3E}">
        <p14:creationId xmlns:p14="http://schemas.microsoft.com/office/powerpoint/2010/main" val="36317803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7">
            <a:extLst>
              <a:ext uri="{FF2B5EF4-FFF2-40B4-BE49-F238E27FC236}">
                <a16:creationId xmlns:a16="http://schemas.microsoft.com/office/drawing/2014/main" id="{2621BAE2-07D9-514A-9985-E8FEC1442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172" y="1119966"/>
            <a:ext cx="4621372" cy="182819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Название раздела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FC759CC-1CE0-0ECB-636A-38777513651B}"/>
              </a:ext>
            </a:extLst>
          </p:cNvPr>
          <p:cNvGrpSpPr/>
          <p:nvPr userDrawn="1"/>
        </p:nvGrpSpPr>
        <p:grpSpPr>
          <a:xfrm>
            <a:off x="7066328" y="0"/>
            <a:ext cx="5103281" cy="6858000"/>
            <a:chOff x="13297154" y="-2797570"/>
            <a:chExt cx="2934215" cy="3943120"/>
          </a:xfrm>
        </p:grpSpPr>
        <p:sp>
          <p:nvSpPr>
            <p:cNvPr id="3" name="Полилиния 2">
              <a:extLst>
                <a:ext uri="{FF2B5EF4-FFF2-40B4-BE49-F238E27FC236}">
                  <a16:creationId xmlns:a16="http://schemas.microsoft.com/office/drawing/2014/main" id="{D17D0AE3-958C-123B-A53F-7A6B906FB52D}"/>
                </a:ext>
              </a:extLst>
            </p:cNvPr>
            <p:cNvSpPr/>
            <p:nvPr/>
          </p:nvSpPr>
          <p:spPr>
            <a:xfrm>
              <a:off x="13297154" y="-2797533"/>
              <a:ext cx="856878" cy="985643"/>
            </a:xfrm>
            <a:custGeom>
              <a:avLst/>
              <a:gdLst>
                <a:gd name="connsiteX0" fmla="*/ 590265 w 856878"/>
                <a:gd name="connsiteY0" fmla="*/ 0 h 985643"/>
                <a:gd name="connsiteX1" fmla="*/ 0 w 856878"/>
                <a:gd name="connsiteY1" fmla="*/ 985644 h 985643"/>
                <a:gd name="connsiteX2" fmla="*/ 383751 w 856878"/>
                <a:gd name="connsiteY2" fmla="*/ 985644 h 985643"/>
                <a:gd name="connsiteX3" fmla="*/ 856879 w 856878"/>
                <a:gd name="connsiteY3" fmla="*/ 0 h 985643"/>
                <a:gd name="connsiteX4" fmla="*/ 590265 w 856878"/>
                <a:gd name="connsiteY4" fmla="*/ 0 h 9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3">
                  <a:moveTo>
                    <a:pt x="590265" y="0"/>
                  </a:moveTo>
                  <a:cubicBezTo>
                    <a:pt x="518255" y="397020"/>
                    <a:pt x="302990" y="744093"/>
                    <a:pt x="0" y="985644"/>
                  </a:cubicBezTo>
                  <a:lnTo>
                    <a:pt x="383751" y="985644"/>
                  </a:lnTo>
                  <a:cubicBezTo>
                    <a:pt x="629236" y="716613"/>
                    <a:pt x="798378" y="376622"/>
                    <a:pt x="856879" y="0"/>
                  </a:cubicBezTo>
                  <a:lnTo>
                    <a:pt x="590265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Полилиния 3">
              <a:extLst>
                <a:ext uri="{FF2B5EF4-FFF2-40B4-BE49-F238E27FC236}">
                  <a16:creationId xmlns:a16="http://schemas.microsoft.com/office/drawing/2014/main" id="{F0734BE0-81FD-8C4B-0101-377442737582}"/>
                </a:ext>
              </a:extLst>
            </p:cNvPr>
            <p:cNvSpPr/>
            <p:nvPr/>
          </p:nvSpPr>
          <p:spPr>
            <a:xfrm>
              <a:off x="13297154" y="-1811708"/>
              <a:ext cx="856878" cy="985645"/>
            </a:xfrm>
            <a:custGeom>
              <a:avLst/>
              <a:gdLst>
                <a:gd name="connsiteX0" fmla="*/ 590265 w 856878"/>
                <a:gd name="connsiteY0" fmla="*/ 0 h 985645"/>
                <a:gd name="connsiteX1" fmla="*/ 0 w 856878"/>
                <a:gd name="connsiteY1" fmla="*/ 985645 h 985645"/>
                <a:gd name="connsiteX2" fmla="*/ 383751 w 856878"/>
                <a:gd name="connsiteY2" fmla="*/ 985645 h 985645"/>
                <a:gd name="connsiteX3" fmla="*/ 856879 w 856878"/>
                <a:gd name="connsiteY3" fmla="*/ 0 h 985645"/>
                <a:gd name="connsiteX4" fmla="*/ 590265 w 856878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0"/>
                  </a:moveTo>
                  <a:cubicBezTo>
                    <a:pt x="518255" y="397026"/>
                    <a:pt x="302990" y="744095"/>
                    <a:pt x="0" y="985645"/>
                  </a:cubicBezTo>
                  <a:lnTo>
                    <a:pt x="383751" y="985645"/>
                  </a:lnTo>
                  <a:cubicBezTo>
                    <a:pt x="629236" y="716618"/>
                    <a:pt x="798378" y="376621"/>
                    <a:pt x="856879" y="0"/>
                  </a:cubicBezTo>
                  <a:lnTo>
                    <a:pt x="590265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" name="Полилиния 5">
              <a:extLst>
                <a:ext uri="{FF2B5EF4-FFF2-40B4-BE49-F238E27FC236}">
                  <a16:creationId xmlns:a16="http://schemas.microsoft.com/office/drawing/2014/main" id="{525C015D-07E9-6E0E-424E-8A6EC657052B}"/>
                </a:ext>
              </a:extLst>
            </p:cNvPr>
            <p:cNvSpPr/>
            <p:nvPr/>
          </p:nvSpPr>
          <p:spPr>
            <a:xfrm>
              <a:off x="13297154" y="-826063"/>
              <a:ext cx="856878" cy="985645"/>
            </a:xfrm>
            <a:custGeom>
              <a:avLst/>
              <a:gdLst>
                <a:gd name="connsiteX0" fmla="*/ 590265 w 856878"/>
                <a:gd name="connsiteY0" fmla="*/ 985645 h 985645"/>
                <a:gd name="connsiteX1" fmla="*/ 0 w 856878"/>
                <a:gd name="connsiteY1" fmla="*/ 0 h 985645"/>
                <a:gd name="connsiteX2" fmla="*/ 383751 w 856878"/>
                <a:gd name="connsiteY2" fmla="*/ 0 h 985645"/>
                <a:gd name="connsiteX3" fmla="*/ 856879 w 856878"/>
                <a:gd name="connsiteY3" fmla="*/ 985645 h 985645"/>
                <a:gd name="connsiteX4" fmla="*/ 590265 w 856878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985645"/>
                  </a:moveTo>
                  <a:cubicBezTo>
                    <a:pt x="518255" y="588629"/>
                    <a:pt x="302990" y="241550"/>
                    <a:pt x="0" y="0"/>
                  </a:cubicBezTo>
                  <a:lnTo>
                    <a:pt x="383751" y="0"/>
                  </a:lnTo>
                  <a:cubicBezTo>
                    <a:pt x="629236" y="269036"/>
                    <a:pt x="798378" y="609025"/>
                    <a:pt x="856879" y="985645"/>
                  </a:cubicBezTo>
                  <a:lnTo>
                    <a:pt x="590265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id="{0BB360F9-EB72-8467-9F42-AA0DDC5E06B9}"/>
                </a:ext>
              </a:extLst>
            </p:cNvPr>
            <p:cNvSpPr/>
            <p:nvPr/>
          </p:nvSpPr>
          <p:spPr>
            <a:xfrm>
              <a:off x="13297154" y="159905"/>
              <a:ext cx="856878" cy="985645"/>
            </a:xfrm>
            <a:custGeom>
              <a:avLst/>
              <a:gdLst>
                <a:gd name="connsiteX0" fmla="*/ 590265 w 856878"/>
                <a:gd name="connsiteY0" fmla="*/ 985645 h 985645"/>
                <a:gd name="connsiteX1" fmla="*/ 0 w 856878"/>
                <a:gd name="connsiteY1" fmla="*/ 0 h 985645"/>
                <a:gd name="connsiteX2" fmla="*/ 383751 w 856878"/>
                <a:gd name="connsiteY2" fmla="*/ 0 h 985645"/>
                <a:gd name="connsiteX3" fmla="*/ 856879 w 856878"/>
                <a:gd name="connsiteY3" fmla="*/ 985645 h 985645"/>
                <a:gd name="connsiteX4" fmla="*/ 590265 w 856878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985645"/>
                  </a:moveTo>
                  <a:cubicBezTo>
                    <a:pt x="518255" y="588629"/>
                    <a:pt x="302990" y="241560"/>
                    <a:pt x="0" y="0"/>
                  </a:cubicBezTo>
                  <a:lnTo>
                    <a:pt x="383751" y="0"/>
                  </a:lnTo>
                  <a:cubicBezTo>
                    <a:pt x="629236" y="269036"/>
                    <a:pt x="798378" y="609025"/>
                    <a:pt x="856879" y="985645"/>
                  </a:cubicBezTo>
                  <a:lnTo>
                    <a:pt x="590265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id="{779A6DCE-7A59-8A3F-08BB-977B01AE7AD4}"/>
                </a:ext>
              </a:extLst>
            </p:cNvPr>
            <p:cNvSpPr/>
            <p:nvPr/>
          </p:nvSpPr>
          <p:spPr>
            <a:xfrm>
              <a:off x="14335846" y="-2797533"/>
              <a:ext cx="856883" cy="985643"/>
            </a:xfrm>
            <a:custGeom>
              <a:avLst/>
              <a:gdLst>
                <a:gd name="connsiteX0" fmla="*/ 590270 w 856883"/>
                <a:gd name="connsiteY0" fmla="*/ 0 h 985643"/>
                <a:gd name="connsiteX1" fmla="*/ 0 w 856883"/>
                <a:gd name="connsiteY1" fmla="*/ 985644 h 985643"/>
                <a:gd name="connsiteX2" fmla="*/ 383749 w 856883"/>
                <a:gd name="connsiteY2" fmla="*/ 985644 h 985643"/>
                <a:gd name="connsiteX3" fmla="*/ 856884 w 856883"/>
                <a:gd name="connsiteY3" fmla="*/ 0 h 985643"/>
                <a:gd name="connsiteX4" fmla="*/ 590270 w 856883"/>
                <a:gd name="connsiteY4" fmla="*/ 0 h 9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3">
                  <a:moveTo>
                    <a:pt x="590270" y="0"/>
                  </a:moveTo>
                  <a:cubicBezTo>
                    <a:pt x="518259" y="397020"/>
                    <a:pt x="302990" y="744093"/>
                    <a:pt x="0" y="985644"/>
                  </a:cubicBezTo>
                  <a:lnTo>
                    <a:pt x="383749" y="985644"/>
                  </a:lnTo>
                  <a:cubicBezTo>
                    <a:pt x="629242" y="716613"/>
                    <a:pt x="798378" y="376622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Полилиния 8">
              <a:extLst>
                <a:ext uri="{FF2B5EF4-FFF2-40B4-BE49-F238E27FC236}">
                  <a16:creationId xmlns:a16="http://schemas.microsoft.com/office/drawing/2014/main" id="{647A1106-8386-ED87-884F-0E9354468C66}"/>
                </a:ext>
              </a:extLst>
            </p:cNvPr>
            <p:cNvSpPr/>
            <p:nvPr/>
          </p:nvSpPr>
          <p:spPr>
            <a:xfrm>
              <a:off x="15374486" y="-2797570"/>
              <a:ext cx="856883" cy="985642"/>
            </a:xfrm>
            <a:custGeom>
              <a:avLst/>
              <a:gdLst>
                <a:gd name="connsiteX0" fmla="*/ 590270 w 856883"/>
                <a:gd name="connsiteY0" fmla="*/ 0 h 985642"/>
                <a:gd name="connsiteX1" fmla="*/ 0 w 856883"/>
                <a:gd name="connsiteY1" fmla="*/ 985643 h 985642"/>
                <a:gd name="connsiteX2" fmla="*/ 383749 w 856883"/>
                <a:gd name="connsiteY2" fmla="*/ 985643 h 985642"/>
                <a:gd name="connsiteX3" fmla="*/ 856884 w 856883"/>
                <a:gd name="connsiteY3" fmla="*/ 0 h 985642"/>
                <a:gd name="connsiteX4" fmla="*/ 590270 w 856883"/>
                <a:gd name="connsiteY4" fmla="*/ 0 h 98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2">
                  <a:moveTo>
                    <a:pt x="590270" y="0"/>
                  </a:moveTo>
                  <a:cubicBezTo>
                    <a:pt x="518259" y="397021"/>
                    <a:pt x="302990" y="744094"/>
                    <a:pt x="0" y="985643"/>
                  </a:cubicBezTo>
                  <a:lnTo>
                    <a:pt x="383749" y="985643"/>
                  </a:lnTo>
                  <a:cubicBezTo>
                    <a:pt x="629232" y="716613"/>
                    <a:pt x="798378" y="376622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Полилиния 9">
              <a:extLst>
                <a:ext uri="{FF2B5EF4-FFF2-40B4-BE49-F238E27FC236}">
                  <a16:creationId xmlns:a16="http://schemas.microsoft.com/office/drawing/2014/main" id="{BDF03F3E-E2F6-4655-E0EF-610A0072FAAD}"/>
                </a:ext>
              </a:extLst>
            </p:cNvPr>
            <p:cNvSpPr/>
            <p:nvPr/>
          </p:nvSpPr>
          <p:spPr>
            <a:xfrm>
              <a:off x="14335846" y="-1811708"/>
              <a:ext cx="856883" cy="985645"/>
            </a:xfrm>
            <a:custGeom>
              <a:avLst/>
              <a:gdLst>
                <a:gd name="connsiteX0" fmla="*/ 590270 w 856883"/>
                <a:gd name="connsiteY0" fmla="*/ 0 h 985645"/>
                <a:gd name="connsiteX1" fmla="*/ 0 w 856883"/>
                <a:gd name="connsiteY1" fmla="*/ 985645 h 985645"/>
                <a:gd name="connsiteX2" fmla="*/ 383749 w 856883"/>
                <a:gd name="connsiteY2" fmla="*/ 985645 h 985645"/>
                <a:gd name="connsiteX3" fmla="*/ 856884 w 856883"/>
                <a:gd name="connsiteY3" fmla="*/ 0 h 985645"/>
                <a:gd name="connsiteX4" fmla="*/ 590270 w 856883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0"/>
                  </a:moveTo>
                  <a:cubicBezTo>
                    <a:pt x="518259" y="397026"/>
                    <a:pt x="302990" y="744095"/>
                    <a:pt x="0" y="985645"/>
                  </a:cubicBezTo>
                  <a:lnTo>
                    <a:pt x="383749" y="985645"/>
                  </a:lnTo>
                  <a:cubicBezTo>
                    <a:pt x="629242" y="716618"/>
                    <a:pt x="798378" y="376621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 10">
              <a:extLst>
                <a:ext uri="{FF2B5EF4-FFF2-40B4-BE49-F238E27FC236}">
                  <a16:creationId xmlns:a16="http://schemas.microsoft.com/office/drawing/2014/main" id="{1BC053A9-C450-AD66-4705-2AF55E068E0F}"/>
                </a:ext>
              </a:extLst>
            </p:cNvPr>
            <p:cNvSpPr/>
            <p:nvPr/>
          </p:nvSpPr>
          <p:spPr>
            <a:xfrm>
              <a:off x="14335846" y="-826063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50"/>
                    <a:pt x="0" y="0"/>
                  </a:cubicBezTo>
                  <a:lnTo>
                    <a:pt x="383749" y="0"/>
                  </a:lnTo>
                  <a:cubicBezTo>
                    <a:pt x="62924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 11">
              <a:extLst>
                <a:ext uri="{FF2B5EF4-FFF2-40B4-BE49-F238E27FC236}">
                  <a16:creationId xmlns:a16="http://schemas.microsoft.com/office/drawing/2014/main" id="{6E0A2298-A2C1-9939-4A29-752A155C0261}"/>
                </a:ext>
              </a:extLst>
            </p:cNvPr>
            <p:cNvSpPr/>
            <p:nvPr/>
          </p:nvSpPr>
          <p:spPr>
            <a:xfrm>
              <a:off x="15374486" y="-1811746"/>
              <a:ext cx="856883" cy="985645"/>
            </a:xfrm>
            <a:custGeom>
              <a:avLst/>
              <a:gdLst>
                <a:gd name="connsiteX0" fmla="*/ 590270 w 856883"/>
                <a:gd name="connsiteY0" fmla="*/ 0 h 985645"/>
                <a:gd name="connsiteX1" fmla="*/ 0 w 856883"/>
                <a:gd name="connsiteY1" fmla="*/ 985645 h 985645"/>
                <a:gd name="connsiteX2" fmla="*/ 383749 w 856883"/>
                <a:gd name="connsiteY2" fmla="*/ 985645 h 985645"/>
                <a:gd name="connsiteX3" fmla="*/ 856884 w 856883"/>
                <a:gd name="connsiteY3" fmla="*/ 0 h 985645"/>
                <a:gd name="connsiteX4" fmla="*/ 590270 w 856883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0"/>
                  </a:moveTo>
                  <a:cubicBezTo>
                    <a:pt x="518259" y="397026"/>
                    <a:pt x="302990" y="744095"/>
                    <a:pt x="0" y="985645"/>
                  </a:cubicBezTo>
                  <a:lnTo>
                    <a:pt x="383749" y="985645"/>
                  </a:lnTo>
                  <a:cubicBezTo>
                    <a:pt x="629232" y="716618"/>
                    <a:pt x="798378" y="376621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id="{2D186331-0182-91B0-5F6F-4AA869F17769}"/>
                </a:ext>
              </a:extLst>
            </p:cNvPr>
            <p:cNvSpPr/>
            <p:nvPr/>
          </p:nvSpPr>
          <p:spPr>
            <a:xfrm>
              <a:off x="15374486" y="-826101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50"/>
                    <a:pt x="0" y="0"/>
                  </a:cubicBezTo>
                  <a:lnTo>
                    <a:pt x="383749" y="0"/>
                  </a:lnTo>
                  <a:cubicBezTo>
                    <a:pt x="62923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id="{500098B1-BC5A-4B0D-0403-3623AC36751A}"/>
                </a:ext>
              </a:extLst>
            </p:cNvPr>
            <p:cNvSpPr/>
            <p:nvPr/>
          </p:nvSpPr>
          <p:spPr>
            <a:xfrm>
              <a:off x="14335846" y="159905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60"/>
                    <a:pt x="0" y="0"/>
                  </a:cubicBezTo>
                  <a:lnTo>
                    <a:pt x="383749" y="0"/>
                  </a:lnTo>
                  <a:cubicBezTo>
                    <a:pt x="62924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id="{709825CD-E651-0DE1-D1D4-73D0BA47A38B}"/>
                </a:ext>
              </a:extLst>
            </p:cNvPr>
            <p:cNvSpPr/>
            <p:nvPr/>
          </p:nvSpPr>
          <p:spPr>
            <a:xfrm>
              <a:off x="15374486" y="159867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60"/>
                    <a:pt x="0" y="0"/>
                  </a:cubicBezTo>
                  <a:lnTo>
                    <a:pt x="383749" y="0"/>
                  </a:lnTo>
                  <a:cubicBezTo>
                    <a:pt x="62923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5115309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окап телефон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ижний колонтитул 2">
            <a:extLst>
              <a:ext uri="{FF2B5EF4-FFF2-40B4-BE49-F238E27FC236}">
                <a16:creationId xmlns:a16="http://schemas.microsoft.com/office/drawing/2014/main" id="{C51A2E5D-8155-CE4A-9A24-40E5E88CA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0B6C9A79-C0B8-DB42-946C-3048498DC3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55970"/>
            <a:ext cx="5418666" cy="414480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1" name="Заголовок 2">
            <a:extLst>
              <a:ext uri="{FF2B5EF4-FFF2-40B4-BE49-F238E27FC236}">
                <a16:creationId xmlns:a16="http://schemas.microsoft.com/office/drawing/2014/main" id="{66407DB1-3C0E-1D4A-947D-C629C9F09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541866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78A6953-A4C5-EDD6-8DF4-CEEF513C0B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82421" y="452282"/>
            <a:ext cx="3174791" cy="5991381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id="{C5D3F1D7-0BFB-839D-BCDA-9BE27C07F05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951157" y="814745"/>
            <a:ext cx="2430752" cy="5260770"/>
          </a:xfrm>
          <a:custGeom>
            <a:avLst/>
            <a:gdLst>
              <a:gd name="connsiteX0" fmla="*/ 470268 w 2430752"/>
              <a:gd name="connsiteY0" fmla="*/ 176 h 5260770"/>
              <a:gd name="connsiteX1" fmla="*/ 565868 w 2430752"/>
              <a:gd name="connsiteY1" fmla="*/ 214 h 5260770"/>
              <a:gd name="connsiteX2" fmla="*/ 591955 w 2430752"/>
              <a:gd name="connsiteY2" fmla="*/ 2298 h 5260770"/>
              <a:gd name="connsiteX3" fmla="*/ 616339 w 2430752"/>
              <a:gd name="connsiteY3" fmla="*/ 23306 h 5260770"/>
              <a:gd name="connsiteX4" fmla="*/ 620696 w 2430752"/>
              <a:gd name="connsiteY4" fmla="*/ 54525 h 5260770"/>
              <a:gd name="connsiteX5" fmla="*/ 649702 w 2430752"/>
              <a:gd name="connsiteY5" fmla="*/ 136060 h 5260770"/>
              <a:gd name="connsiteX6" fmla="*/ 742630 w 2430752"/>
              <a:gd name="connsiteY6" fmla="*/ 181467 h 5260770"/>
              <a:gd name="connsiteX7" fmla="*/ 1699573 w 2430752"/>
              <a:gd name="connsiteY7" fmla="*/ 181941 h 5260770"/>
              <a:gd name="connsiteX8" fmla="*/ 1707132 w 2430752"/>
              <a:gd name="connsiteY8" fmla="*/ 181789 h 5260770"/>
              <a:gd name="connsiteX9" fmla="*/ 1796934 w 2430752"/>
              <a:gd name="connsiteY9" fmla="*/ 114843 h 5260770"/>
              <a:gd name="connsiteX10" fmla="*/ 1813569 w 2430752"/>
              <a:gd name="connsiteY10" fmla="*/ 39295 h 5260770"/>
              <a:gd name="connsiteX11" fmla="*/ 1835924 w 2430752"/>
              <a:gd name="connsiteY11" fmla="*/ 3510 h 5260770"/>
              <a:gd name="connsiteX12" fmla="*/ 1860705 w 2430752"/>
              <a:gd name="connsiteY12" fmla="*/ 290 h 5260770"/>
              <a:gd name="connsiteX13" fmla="*/ 2052491 w 2430752"/>
              <a:gd name="connsiteY13" fmla="*/ 1938 h 5260770"/>
              <a:gd name="connsiteX14" fmla="*/ 2166885 w 2430752"/>
              <a:gd name="connsiteY14" fmla="*/ 7432 h 5260770"/>
              <a:gd name="connsiteX15" fmla="*/ 2260192 w 2430752"/>
              <a:gd name="connsiteY15" fmla="*/ 33328 h 5260770"/>
              <a:gd name="connsiteX16" fmla="*/ 2357913 w 2430752"/>
              <a:gd name="connsiteY16" fmla="*/ 108061 h 5260770"/>
              <a:gd name="connsiteX17" fmla="*/ 2406225 w 2430752"/>
              <a:gd name="connsiteY17" fmla="*/ 191148 h 5260770"/>
              <a:gd name="connsiteX18" fmla="*/ 2428561 w 2430752"/>
              <a:gd name="connsiteY18" fmla="*/ 318847 h 5260770"/>
              <a:gd name="connsiteX19" fmla="*/ 2430627 w 2430752"/>
              <a:gd name="connsiteY19" fmla="*/ 410308 h 5260770"/>
              <a:gd name="connsiteX20" fmla="*/ 2430627 w 2430752"/>
              <a:gd name="connsiteY20" fmla="*/ 3842568 h 5260770"/>
              <a:gd name="connsiteX21" fmla="*/ 2428865 w 2430752"/>
              <a:gd name="connsiteY21" fmla="*/ 4885609 h 5260770"/>
              <a:gd name="connsiteX22" fmla="*/ 2423427 w 2430752"/>
              <a:gd name="connsiteY22" fmla="*/ 4996258 h 5260770"/>
              <a:gd name="connsiteX23" fmla="*/ 2396885 w 2430752"/>
              <a:gd name="connsiteY23" fmla="*/ 5091299 h 5260770"/>
              <a:gd name="connsiteX24" fmla="*/ 2322561 w 2430752"/>
              <a:gd name="connsiteY24" fmla="*/ 5188178 h 5260770"/>
              <a:gd name="connsiteX25" fmla="*/ 2239428 w 2430752"/>
              <a:gd name="connsiteY25" fmla="*/ 5236332 h 5260770"/>
              <a:gd name="connsiteX26" fmla="*/ 2103266 w 2430752"/>
              <a:gd name="connsiteY26" fmla="*/ 5258762 h 5260770"/>
              <a:gd name="connsiteX27" fmla="*/ 2054993 w 2430752"/>
              <a:gd name="connsiteY27" fmla="*/ 5258970 h 5260770"/>
              <a:gd name="connsiteX28" fmla="*/ 2046409 w 2430752"/>
              <a:gd name="connsiteY28" fmla="*/ 5260770 h 5260770"/>
              <a:gd name="connsiteX29" fmla="*/ 384293 w 2430752"/>
              <a:gd name="connsiteY29" fmla="*/ 5260770 h 5260770"/>
              <a:gd name="connsiteX30" fmla="*/ 379499 w 2430752"/>
              <a:gd name="connsiteY30" fmla="*/ 5258970 h 5260770"/>
              <a:gd name="connsiteX31" fmla="*/ 263268 w 2430752"/>
              <a:gd name="connsiteY31" fmla="*/ 5253420 h 5260770"/>
              <a:gd name="connsiteX32" fmla="*/ 170075 w 2430752"/>
              <a:gd name="connsiteY32" fmla="*/ 5227334 h 5260770"/>
              <a:gd name="connsiteX33" fmla="*/ 72486 w 2430752"/>
              <a:gd name="connsiteY33" fmla="*/ 5152525 h 5260770"/>
              <a:gd name="connsiteX34" fmla="*/ 24630 w 2430752"/>
              <a:gd name="connsiteY34" fmla="*/ 5070272 h 5260770"/>
              <a:gd name="connsiteX35" fmla="*/ 2028 w 2430752"/>
              <a:gd name="connsiteY35" fmla="*/ 4934161 h 5260770"/>
              <a:gd name="connsiteX36" fmla="*/ 1819 w 2430752"/>
              <a:gd name="connsiteY36" fmla="*/ 4884945 h 5260770"/>
              <a:gd name="connsiteX37" fmla="*/ 19 w 2430752"/>
              <a:gd name="connsiteY37" fmla="*/ 4876364 h 5260770"/>
              <a:gd name="connsiteX38" fmla="*/ 0 w 2430752"/>
              <a:gd name="connsiteY38" fmla="*/ 4876383 h 5260770"/>
              <a:gd name="connsiteX39" fmla="*/ 0 w 2430752"/>
              <a:gd name="connsiteY39" fmla="*/ 384544 h 5260770"/>
              <a:gd name="connsiteX40" fmla="*/ 1800 w 2430752"/>
              <a:gd name="connsiteY40" fmla="*/ 379770 h 5260770"/>
              <a:gd name="connsiteX41" fmla="*/ 7370 w 2430752"/>
              <a:gd name="connsiteY41" fmla="*/ 263456 h 5260770"/>
              <a:gd name="connsiteX42" fmla="*/ 33931 w 2430752"/>
              <a:gd name="connsiteY42" fmla="*/ 169382 h 5260770"/>
              <a:gd name="connsiteX43" fmla="*/ 107630 w 2430752"/>
              <a:gd name="connsiteY43" fmla="*/ 73204 h 5260770"/>
              <a:gd name="connsiteX44" fmla="*/ 191502 w 2430752"/>
              <a:gd name="connsiteY44" fmla="*/ 24500 h 5260770"/>
              <a:gd name="connsiteX45" fmla="*/ 319196 w 2430752"/>
              <a:gd name="connsiteY45" fmla="*/ 2412 h 5260770"/>
              <a:gd name="connsiteX46" fmla="*/ 470268 w 2430752"/>
              <a:gd name="connsiteY46" fmla="*/ 176 h 526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430752" h="5260770">
                <a:moveTo>
                  <a:pt x="470268" y="176"/>
                </a:moveTo>
                <a:cubicBezTo>
                  <a:pt x="502134" y="-108"/>
                  <a:pt x="534001" y="-13"/>
                  <a:pt x="565868" y="214"/>
                </a:cubicBezTo>
                <a:cubicBezTo>
                  <a:pt x="574583" y="271"/>
                  <a:pt x="583430" y="650"/>
                  <a:pt x="591955" y="2298"/>
                </a:cubicBezTo>
                <a:cubicBezTo>
                  <a:pt x="603739" y="4571"/>
                  <a:pt x="613648" y="10462"/>
                  <a:pt x="616339" y="23306"/>
                </a:cubicBezTo>
                <a:cubicBezTo>
                  <a:pt x="618498" y="33574"/>
                  <a:pt x="620658" y="44107"/>
                  <a:pt x="620696" y="54525"/>
                </a:cubicBezTo>
                <a:cubicBezTo>
                  <a:pt x="620791" y="85290"/>
                  <a:pt x="630510" y="112172"/>
                  <a:pt x="649702" y="136060"/>
                </a:cubicBezTo>
                <a:cubicBezTo>
                  <a:pt x="673649" y="165858"/>
                  <a:pt x="705875" y="181373"/>
                  <a:pt x="742630" y="181467"/>
                </a:cubicBezTo>
                <a:cubicBezTo>
                  <a:pt x="1061617" y="182282"/>
                  <a:pt x="1380585" y="181941"/>
                  <a:pt x="1699573" y="181941"/>
                </a:cubicBezTo>
                <a:cubicBezTo>
                  <a:pt x="1702092" y="181941"/>
                  <a:pt x="1704688" y="182263"/>
                  <a:pt x="1707132" y="181789"/>
                </a:cubicBezTo>
                <a:cubicBezTo>
                  <a:pt x="1747808" y="173928"/>
                  <a:pt x="1777155" y="151176"/>
                  <a:pt x="1796934" y="114843"/>
                </a:cubicBezTo>
                <a:cubicBezTo>
                  <a:pt x="1809874" y="91068"/>
                  <a:pt x="1812432" y="65456"/>
                  <a:pt x="1813569" y="39295"/>
                </a:cubicBezTo>
                <a:cubicBezTo>
                  <a:pt x="1814212" y="24500"/>
                  <a:pt x="1819082" y="7735"/>
                  <a:pt x="1835924" y="3510"/>
                </a:cubicBezTo>
                <a:cubicBezTo>
                  <a:pt x="1843957" y="1502"/>
                  <a:pt x="1852445" y="252"/>
                  <a:pt x="1860705" y="290"/>
                </a:cubicBezTo>
                <a:cubicBezTo>
                  <a:pt x="1924627" y="650"/>
                  <a:pt x="1988569" y="1616"/>
                  <a:pt x="2052491" y="1938"/>
                </a:cubicBezTo>
                <a:cubicBezTo>
                  <a:pt x="2090723" y="2146"/>
                  <a:pt x="2128823" y="2412"/>
                  <a:pt x="2166885" y="7432"/>
                </a:cubicBezTo>
                <a:cubicBezTo>
                  <a:pt x="2199358" y="11713"/>
                  <a:pt x="2230731" y="19215"/>
                  <a:pt x="2260192" y="33328"/>
                </a:cubicBezTo>
                <a:cubicBezTo>
                  <a:pt x="2297875" y="51381"/>
                  <a:pt x="2331389" y="75136"/>
                  <a:pt x="2357913" y="108061"/>
                </a:cubicBezTo>
                <a:cubicBezTo>
                  <a:pt x="2378279" y="133332"/>
                  <a:pt x="2394536" y="160838"/>
                  <a:pt x="2406225" y="191148"/>
                </a:cubicBezTo>
                <a:cubicBezTo>
                  <a:pt x="2422063" y="232274"/>
                  <a:pt x="2425757" y="275561"/>
                  <a:pt x="2428561" y="318847"/>
                </a:cubicBezTo>
                <a:cubicBezTo>
                  <a:pt x="2430532" y="349252"/>
                  <a:pt x="2430627" y="379809"/>
                  <a:pt x="2430627" y="410308"/>
                </a:cubicBezTo>
                <a:cubicBezTo>
                  <a:pt x="2430721" y="1554394"/>
                  <a:pt x="2430854" y="2698481"/>
                  <a:pt x="2430627" y="3842568"/>
                </a:cubicBezTo>
                <a:cubicBezTo>
                  <a:pt x="2430551" y="4190241"/>
                  <a:pt x="2429414" y="4537934"/>
                  <a:pt x="2428865" y="4885609"/>
                </a:cubicBezTo>
                <a:cubicBezTo>
                  <a:pt x="2428808" y="4922587"/>
                  <a:pt x="2428240" y="4959451"/>
                  <a:pt x="2423427" y="4996258"/>
                </a:cubicBezTo>
                <a:cubicBezTo>
                  <a:pt x="2419108" y="5029373"/>
                  <a:pt x="2411378" y="5061217"/>
                  <a:pt x="2396885" y="5091299"/>
                </a:cubicBezTo>
                <a:cubicBezTo>
                  <a:pt x="2378848" y="5128732"/>
                  <a:pt x="2355185" y="5161865"/>
                  <a:pt x="2322561" y="5188178"/>
                </a:cubicBezTo>
                <a:cubicBezTo>
                  <a:pt x="2297306" y="5208523"/>
                  <a:pt x="2269816" y="5224834"/>
                  <a:pt x="2239428" y="5236332"/>
                </a:cubicBezTo>
                <a:cubicBezTo>
                  <a:pt x="2195512" y="5252946"/>
                  <a:pt x="2149474" y="5256470"/>
                  <a:pt x="2103266" y="5258762"/>
                </a:cubicBezTo>
                <a:cubicBezTo>
                  <a:pt x="2087219" y="5259557"/>
                  <a:pt x="2071096" y="5258800"/>
                  <a:pt x="2054993" y="5258970"/>
                </a:cubicBezTo>
                <a:cubicBezTo>
                  <a:pt x="2052131" y="5259009"/>
                  <a:pt x="2049271" y="5260145"/>
                  <a:pt x="2046409" y="5260770"/>
                </a:cubicBezTo>
                <a:lnTo>
                  <a:pt x="384293" y="5260770"/>
                </a:lnTo>
                <a:cubicBezTo>
                  <a:pt x="382701" y="5260145"/>
                  <a:pt x="381091" y="5258951"/>
                  <a:pt x="379499" y="5258970"/>
                </a:cubicBezTo>
                <a:cubicBezTo>
                  <a:pt x="340661" y="5259178"/>
                  <a:pt x="301917" y="5258535"/>
                  <a:pt x="263268" y="5253420"/>
                </a:cubicBezTo>
                <a:cubicBezTo>
                  <a:pt x="230834" y="5249120"/>
                  <a:pt x="199535" y="5241504"/>
                  <a:pt x="170075" y="5227334"/>
                </a:cubicBezTo>
                <a:cubicBezTo>
                  <a:pt x="132411" y="5209205"/>
                  <a:pt x="98972" y="5185412"/>
                  <a:pt x="72486" y="5152525"/>
                </a:cubicBezTo>
                <a:cubicBezTo>
                  <a:pt x="52347" y="5127500"/>
                  <a:pt x="36054" y="5100298"/>
                  <a:pt x="24630" y="5070272"/>
                </a:cubicBezTo>
                <a:cubicBezTo>
                  <a:pt x="7957" y="5026436"/>
                  <a:pt x="4320" y="4980365"/>
                  <a:pt x="2028" y="4934161"/>
                </a:cubicBezTo>
                <a:cubicBezTo>
                  <a:pt x="1213" y="4917794"/>
                  <a:pt x="1989" y="4901351"/>
                  <a:pt x="1819" y="4884945"/>
                </a:cubicBezTo>
                <a:cubicBezTo>
                  <a:pt x="1781" y="4882085"/>
                  <a:pt x="645" y="4879224"/>
                  <a:pt x="19" y="4876364"/>
                </a:cubicBezTo>
                <a:lnTo>
                  <a:pt x="0" y="4876383"/>
                </a:lnTo>
                <a:cubicBezTo>
                  <a:pt x="0" y="3379109"/>
                  <a:pt x="0" y="1881818"/>
                  <a:pt x="0" y="384544"/>
                </a:cubicBezTo>
                <a:cubicBezTo>
                  <a:pt x="625" y="382953"/>
                  <a:pt x="1819" y="381362"/>
                  <a:pt x="1800" y="379770"/>
                </a:cubicBezTo>
                <a:cubicBezTo>
                  <a:pt x="1573" y="340898"/>
                  <a:pt x="2217" y="302120"/>
                  <a:pt x="7370" y="263456"/>
                </a:cubicBezTo>
                <a:cubicBezTo>
                  <a:pt x="11747" y="230703"/>
                  <a:pt x="19495" y="199161"/>
                  <a:pt x="33931" y="169382"/>
                </a:cubicBezTo>
                <a:cubicBezTo>
                  <a:pt x="51930" y="132289"/>
                  <a:pt x="75309" y="99384"/>
                  <a:pt x="107630" y="73204"/>
                </a:cubicBezTo>
                <a:cubicBezTo>
                  <a:pt x="133093" y="52594"/>
                  <a:pt x="160849" y="36264"/>
                  <a:pt x="191502" y="24500"/>
                </a:cubicBezTo>
                <a:cubicBezTo>
                  <a:pt x="232690" y="8682"/>
                  <a:pt x="275924" y="4363"/>
                  <a:pt x="319196" y="2412"/>
                </a:cubicBezTo>
                <a:cubicBezTo>
                  <a:pt x="369497" y="138"/>
                  <a:pt x="419911" y="612"/>
                  <a:pt x="470268" y="176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</p:spTree>
    <p:extLst>
      <p:ext uri="{BB962C8B-B14F-4D97-AF65-F5344CB8AC3E}">
        <p14:creationId xmlns:p14="http://schemas.microsoft.com/office/powerpoint/2010/main" val="22853857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Мокап телефон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96C25A9-993E-2497-AA3A-3D7C5F09F2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82421" y="452282"/>
            <a:ext cx="3174791" cy="5991381"/>
          </a:xfrm>
          <a:prstGeom prst="rect">
            <a:avLst/>
          </a:prstGeom>
        </p:spPr>
      </p:pic>
      <p:sp>
        <p:nvSpPr>
          <p:cNvPr id="8" name="Нижний колонтитул 2">
            <a:extLst>
              <a:ext uri="{FF2B5EF4-FFF2-40B4-BE49-F238E27FC236}">
                <a16:creationId xmlns:a16="http://schemas.microsoft.com/office/drawing/2014/main" id="{C51A2E5D-8155-CE4A-9A24-40E5E88CA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0B6C9A79-C0B8-DB42-946C-3048498DC3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55970"/>
            <a:ext cx="5418666" cy="414480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1" name="Заголовок 2">
            <a:extLst>
              <a:ext uri="{FF2B5EF4-FFF2-40B4-BE49-F238E27FC236}">
                <a16:creationId xmlns:a16="http://schemas.microsoft.com/office/drawing/2014/main" id="{66407DB1-3C0E-1D4A-947D-C629C9F09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541866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B2EC8C01-B26B-6A95-3C6A-E20A6AB1D11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951157" y="814745"/>
            <a:ext cx="2430752" cy="5260770"/>
          </a:xfrm>
          <a:custGeom>
            <a:avLst/>
            <a:gdLst>
              <a:gd name="connsiteX0" fmla="*/ 470268 w 2430752"/>
              <a:gd name="connsiteY0" fmla="*/ 176 h 5260770"/>
              <a:gd name="connsiteX1" fmla="*/ 565868 w 2430752"/>
              <a:gd name="connsiteY1" fmla="*/ 214 h 5260770"/>
              <a:gd name="connsiteX2" fmla="*/ 591955 w 2430752"/>
              <a:gd name="connsiteY2" fmla="*/ 2298 h 5260770"/>
              <a:gd name="connsiteX3" fmla="*/ 616339 w 2430752"/>
              <a:gd name="connsiteY3" fmla="*/ 23306 h 5260770"/>
              <a:gd name="connsiteX4" fmla="*/ 620696 w 2430752"/>
              <a:gd name="connsiteY4" fmla="*/ 54525 h 5260770"/>
              <a:gd name="connsiteX5" fmla="*/ 649702 w 2430752"/>
              <a:gd name="connsiteY5" fmla="*/ 136060 h 5260770"/>
              <a:gd name="connsiteX6" fmla="*/ 742630 w 2430752"/>
              <a:gd name="connsiteY6" fmla="*/ 181467 h 5260770"/>
              <a:gd name="connsiteX7" fmla="*/ 1699573 w 2430752"/>
              <a:gd name="connsiteY7" fmla="*/ 181941 h 5260770"/>
              <a:gd name="connsiteX8" fmla="*/ 1707132 w 2430752"/>
              <a:gd name="connsiteY8" fmla="*/ 181789 h 5260770"/>
              <a:gd name="connsiteX9" fmla="*/ 1796934 w 2430752"/>
              <a:gd name="connsiteY9" fmla="*/ 114843 h 5260770"/>
              <a:gd name="connsiteX10" fmla="*/ 1813569 w 2430752"/>
              <a:gd name="connsiteY10" fmla="*/ 39295 h 5260770"/>
              <a:gd name="connsiteX11" fmla="*/ 1835924 w 2430752"/>
              <a:gd name="connsiteY11" fmla="*/ 3510 h 5260770"/>
              <a:gd name="connsiteX12" fmla="*/ 1860705 w 2430752"/>
              <a:gd name="connsiteY12" fmla="*/ 290 h 5260770"/>
              <a:gd name="connsiteX13" fmla="*/ 2052491 w 2430752"/>
              <a:gd name="connsiteY13" fmla="*/ 1938 h 5260770"/>
              <a:gd name="connsiteX14" fmla="*/ 2166885 w 2430752"/>
              <a:gd name="connsiteY14" fmla="*/ 7432 h 5260770"/>
              <a:gd name="connsiteX15" fmla="*/ 2260192 w 2430752"/>
              <a:gd name="connsiteY15" fmla="*/ 33328 h 5260770"/>
              <a:gd name="connsiteX16" fmla="*/ 2357913 w 2430752"/>
              <a:gd name="connsiteY16" fmla="*/ 108061 h 5260770"/>
              <a:gd name="connsiteX17" fmla="*/ 2406225 w 2430752"/>
              <a:gd name="connsiteY17" fmla="*/ 191148 h 5260770"/>
              <a:gd name="connsiteX18" fmla="*/ 2428561 w 2430752"/>
              <a:gd name="connsiteY18" fmla="*/ 318847 h 5260770"/>
              <a:gd name="connsiteX19" fmla="*/ 2430627 w 2430752"/>
              <a:gd name="connsiteY19" fmla="*/ 410308 h 5260770"/>
              <a:gd name="connsiteX20" fmla="*/ 2430627 w 2430752"/>
              <a:gd name="connsiteY20" fmla="*/ 3842568 h 5260770"/>
              <a:gd name="connsiteX21" fmla="*/ 2428865 w 2430752"/>
              <a:gd name="connsiteY21" fmla="*/ 4885609 h 5260770"/>
              <a:gd name="connsiteX22" fmla="*/ 2423427 w 2430752"/>
              <a:gd name="connsiteY22" fmla="*/ 4996258 h 5260770"/>
              <a:gd name="connsiteX23" fmla="*/ 2396885 w 2430752"/>
              <a:gd name="connsiteY23" fmla="*/ 5091299 h 5260770"/>
              <a:gd name="connsiteX24" fmla="*/ 2322561 w 2430752"/>
              <a:gd name="connsiteY24" fmla="*/ 5188178 h 5260770"/>
              <a:gd name="connsiteX25" fmla="*/ 2239428 w 2430752"/>
              <a:gd name="connsiteY25" fmla="*/ 5236332 h 5260770"/>
              <a:gd name="connsiteX26" fmla="*/ 2103266 w 2430752"/>
              <a:gd name="connsiteY26" fmla="*/ 5258762 h 5260770"/>
              <a:gd name="connsiteX27" fmla="*/ 2054993 w 2430752"/>
              <a:gd name="connsiteY27" fmla="*/ 5258970 h 5260770"/>
              <a:gd name="connsiteX28" fmla="*/ 2046409 w 2430752"/>
              <a:gd name="connsiteY28" fmla="*/ 5260770 h 5260770"/>
              <a:gd name="connsiteX29" fmla="*/ 384293 w 2430752"/>
              <a:gd name="connsiteY29" fmla="*/ 5260770 h 5260770"/>
              <a:gd name="connsiteX30" fmla="*/ 379499 w 2430752"/>
              <a:gd name="connsiteY30" fmla="*/ 5258970 h 5260770"/>
              <a:gd name="connsiteX31" fmla="*/ 263268 w 2430752"/>
              <a:gd name="connsiteY31" fmla="*/ 5253420 h 5260770"/>
              <a:gd name="connsiteX32" fmla="*/ 170075 w 2430752"/>
              <a:gd name="connsiteY32" fmla="*/ 5227334 h 5260770"/>
              <a:gd name="connsiteX33" fmla="*/ 72486 w 2430752"/>
              <a:gd name="connsiteY33" fmla="*/ 5152525 h 5260770"/>
              <a:gd name="connsiteX34" fmla="*/ 24630 w 2430752"/>
              <a:gd name="connsiteY34" fmla="*/ 5070272 h 5260770"/>
              <a:gd name="connsiteX35" fmla="*/ 2028 w 2430752"/>
              <a:gd name="connsiteY35" fmla="*/ 4934161 h 5260770"/>
              <a:gd name="connsiteX36" fmla="*/ 1819 w 2430752"/>
              <a:gd name="connsiteY36" fmla="*/ 4884945 h 5260770"/>
              <a:gd name="connsiteX37" fmla="*/ 19 w 2430752"/>
              <a:gd name="connsiteY37" fmla="*/ 4876364 h 5260770"/>
              <a:gd name="connsiteX38" fmla="*/ 0 w 2430752"/>
              <a:gd name="connsiteY38" fmla="*/ 4876383 h 5260770"/>
              <a:gd name="connsiteX39" fmla="*/ 0 w 2430752"/>
              <a:gd name="connsiteY39" fmla="*/ 384544 h 5260770"/>
              <a:gd name="connsiteX40" fmla="*/ 1800 w 2430752"/>
              <a:gd name="connsiteY40" fmla="*/ 379770 h 5260770"/>
              <a:gd name="connsiteX41" fmla="*/ 7370 w 2430752"/>
              <a:gd name="connsiteY41" fmla="*/ 263456 h 5260770"/>
              <a:gd name="connsiteX42" fmla="*/ 33931 w 2430752"/>
              <a:gd name="connsiteY42" fmla="*/ 169382 h 5260770"/>
              <a:gd name="connsiteX43" fmla="*/ 107630 w 2430752"/>
              <a:gd name="connsiteY43" fmla="*/ 73204 h 5260770"/>
              <a:gd name="connsiteX44" fmla="*/ 191502 w 2430752"/>
              <a:gd name="connsiteY44" fmla="*/ 24500 h 5260770"/>
              <a:gd name="connsiteX45" fmla="*/ 319196 w 2430752"/>
              <a:gd name="connsiteY45" fmla="*/ 2412 h 5260770"/>
              <a:gd name="connsiteX46" fmla="*/ 470268 w 2430752"/>
              <a:gd name="connsiteY46" fmla="*/ 176 h 526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430752" h="5260770">
                <a:moveTo>
                  <a:pt x="470268" y="176"/>
                </a:moveTo>
                <a:cubicBezTo>
                  <a:pt x="502134" y="-108"/>
                  <a:pt x="534001" y="-13"/>
                  <a:pt x="565868" y="214"/>
                </a:cubicBezTo>
                <a:cubicBezTo>
                  <a:pt x="574583" y="271"/>
                  <a:pt x="583430" y="650"/>
                  <a:pt x="591955" y="2298"/>
                </a:cubicBezTo>
                <a:cubicBezTo>
                  <a:pt x="603739" y="4571"/>
                  <a:pt x="613648" y="10462"/>
                  <a:pt x="616339" y="23306"/>
                </a:cubicBezTo>
                <a:cubicBezTo>
                  <a:pt x="618498" y="33574"/>
                  <a:pt x="620658" y="44107"/>
                  <a:pt x="620696" y="54525"/>
                </a:cubicBezTo>
                <a:cubicBezTo>
                  <a:pt x="620791" y="85290"/>
                  <a:pt x="630510" y="112172"/>
                  <a:pt x="649702" y="136060"/>
                </a:cubicBezTo>
                <a:cubicBezTo>
                  <a:pt x="673649" y="165858"/>
                  <a:pt x="705875" y="181373"/>
                  <a:pt x="742630" y="181467"/>
                </a:cubicBezTo>
                <a:cubicBezTo>
                  <a:pt x="1061617" y="182282"/>
                  <a:pt x="1380585" y="181941"/>
                  <a:pt x="1699573" y="181941"/>
                </a:cubicBezTo>
                <a:cubicBezTo>
                  <a:pt x="1702092" y="181941"/>
                  <a:pt x="1704688" y="182263"/>
                  <a:pt x="1707132" y="181789"/>
                </a:cubicBezTo>
                <a:cubicBezTo>
                  <a:pt x="1747808" y="173928"/>
                  <a:pt x="1777155" y="151176"/>
                  <a:pt x="1796934" y="114843"/>
                </a:cubicBezTo>
                <a:cubicBezTo>
                  <a:pt x="1809874" y="91068"/>
                  <a:pt x="1812432" y="65456"/>
                  <a:pt x="1813569" y="39295"/>
                </a:cubicBezTo>
                <a:cubicBezTo>
                  <a:pt x="1814212" y="24500"/>
                  <a:pt x="1819082" y="7735"/>
                  <a:pt x="1835924" y="3510"/>
                </a:cubicBezTo>
                <a:cubicBezTo>
                  <a:pt x="1843957" y="1502"/>
                  <a:pt x="1852445" y="252"/>
                  <a:pt x="1860705" y="290"/>
                </a:cubicBezTo>
                <a:cubicBezTo>
                  <a:pt x="1924627" y="650"/>
                  <a:pt x="1988569" y="1616"/>
                  <a:pt x="2052491" y="1938"/>
                </a:cubicBezTo>
                <a:cubicBezTo>
                  <a:pt x="2090723" y="2146"/>
                  <a:pt x="2128823" y="2412"/>
                  <a:pt x="2166885" y="7432"/>
                </a:cubicBezTo>
                <a:cubicBezTo>
                  <a:pt x="2199358" y="11713"/>
                  <a:pt x="2230731" y="19215"/>
                  <a:pt x="2260192" y="33328"/>
                </a:cubicBezTo>
                <a:cubicBezTo>
                  <a:pt x="2297875" y="51381"/>
                  <a:pt x="2331389" y="75136"/>
                  <a:pt x="2357913" y="108061"/>
                </a:cubicBezTo>
                <a:cubicBezTo>
                  <a:pt x="2378279" y="133332"/>
                  <a:pt x="2394536" y="160838"/>
                  <a:pt x="2406225" y="191148"/>
                </a:cubicBezTo>
                <a:cubicBezTo>
                  <a:pt x="2422063" y="232274"/>
                  <a:pt x="2425757" y="275561"/>
                  <a:pt x="2428561" y="318847"/>
                </a:cubicBezTo>
                <a:cubicBezTo>
                  <a:pt x="2430532" y="349252"/>
                  <a:pt x="2430627" y="379809"/>
                  <a:pt x="2430627" y="410308"/>
                </a:cubicBezTo>
                <a:cubicBezTo>
                  <a:pt x="2430721" y="1554394"/>
                  <a:pt x="2430854" y="2698481"/>
                  <a:pt x="2430627" y="3842568"/>
                </a:cubicBezTo>
                <a:cubicBezTo>
                  <a:pt x="2430551" y="4190241"/>
                  <a:pt x="2429414" y="4537934"/>
                  <a:pt x="2428865" y="4885609"/>
                </a:cubicBezTo>
                <a:cubicBezTo>
                  <a:pt x="2428808" y="4922587"/>
                  <a:pt x="2428240" y="4959451"/>
                  <a:pt x="2423427" y="4996258"/>
                </a:cubicBezTo>
                <a:cubicBezTo>
                  <a:pt x="2419108" y="5029373"/>
                  <a:pt x="2411378" y="5061217"/>
                  <a:pt x="2396885" y="5091299"/>
                </a:cubicBezTo>
                <a:cubicBezTo>
                  <a:pt x="2378848" y="5128732"/>
                  <a:pt x="2355185" y="5161865"/>
                  <a:pt x="2322561" y="5188178"/>
                </a:cubicBezTo>
                <a:cubicBezTo>
                  <a:pt x="2297306" y="5208523"/>
                  <a:pt x="2269816" y="5224834"/>
                  <a:pt x="2239428" y="5236332"/>
                </a:cubicBezTo>
                <a:cubicBezTo>
                  <a:pt x="2195512" y="5252946"/>
                  <a:pt x="2149474" y="5256470"/>
                  <a:pt x="2103266" y="5258762"/>
                </a:cubicBezTo>
                <a:cubicBezTo>
                  <a:pt x="2087219" y="5259557"/>
                  <a:pt x="2071096" y="5258800"/>
                  <a:pt x="2054993" y="5258970"/>
                </a:cubicBezTo>
                <a:cubicBezTo>
                  <a:pt x="2052131" y="5259009"/>
                  <a:pt x="2049271" y="5260145"/>
                  <a:pt x="2046409" y="5260770"/>
                </a:cubicBezTo>
                <a:lnTo>
                  <a:pt x="384293" y="5260770"/>
                </a:lnTo>
                <a:cubicBezTo>
                  <a:pt x="382701" y="5260145"/>
                  <a:pt x="381091" y="5258951"/>
                  <a:pt x="379499" y="5258970"/>
                </a:cubicBezTo>
                <a:cubicBezTo>
                  <a:pt x="340661" y="5259178"/>
                  <a:pt x="301917" y="5258535"/>
                  <a:pt x="263268" y="5253420"/>
                </a:cubicBezTo>
                <a:cubicBezTo>
                  <a:pt x="230834" y="5249120"/>
                  <a:pt x="199535" y="5241504"/>
                  <a:pt x="170075" y="5227334"/>
                </a:cubicBezTo>
                <a:cubicBezTo>
                  <a:pt x="132411" y="5209205"/>
                  <a:pt x="98972" y="5185412"/>
                  <a:pt x="72486" y="5152525"/>
                </a:cubicBezTo>
                <a:cubicBezTo>
                  <a:pt x="52347" y="5127500"/>
                  <a:pt x="36054" y="5100298"/>
                  <a:pt x="24630" y="5070272"/>
                </a:cubicBezTo>
                <a:cubicBezTo>
                  <a:pt x="7957" y="5026436"/>
                  <a:pt x="4320" y="4980365"/>
                  <a:pt x="2028" y="4934161"/>
                </a:cubicBezTo>
                <a:cubicBezTo>
                  <a:pt x="1213" y="4917794"/>
                  <a:pt x="1989" y="4901351"/>
                  <a:pt x="1819" y="4884945"/>
                </a:cubicBezTo>
                <a:cubicBezTo>
                  <a:pt x="1781" y="4882085"/>
                  <a:pt x="645" y="4879224"/>
                  <a:pt x="19" y="4876364"/>
                </a:cubicBezTo>
                <a:lnTo>
                  <a:pt x="0" y="4876383"/>
                </a:lnTo>
                <a:cubicBezTo>
                  <a:pt x="0" y="3379109"/>
                  <a:pt x="0" y="1881818"/>
                  <a:pt x="0" y="384544"/>
                </a:cubicBezTo>
                <a:cubicBezTo>
                  <a:pt x="625" y="382953"/>
                  <a:pt x="1819" y="381362"/>
                  <a:pt x="1800" y="379770"/>
                </a:cubicBezTo>
                <a:cubicBezTo>
                  <a:pt x="1573" y="340898"/>
                  <a:pt x="2217" y="302120"/>
                  <a:pt x="7370" y="263456"/>
                </a:cubicBezTo>
                <a:cubicBezTo>
                  <a:pt x="11747" y="230703"/>
                  <a:pt x="19495" y="199161"/>
                  <a:pt x="33931" y="169382"/>
                </a:cubicBezTo>
                <a:cubicBezTo>
                  <a:pt x="51930" y="132289"/>
                  <a:pt x="75309" y="99384"/>
                  <a:pt x="107630" y="73204"/>
                </a:cubicBezTo>
                <a:cubicBezTo>
                  <a:pt x="133093" y="52594"/>
                  <a:pt x="160849" y="36264"/>
                  <a:pt x="191502" y="24500"/>
                </a:cubicBezTo>
                <a:cubicBezTo>
                  <a:pt x="232690" y="8682"/>
                  <a:pt x="275924" y="4363"/>
                  <a:pt x="319196" y="2412"/>
                </a:cubicBezTo>
                <a:cubicBezTo>
                  <a:pt x="369497" y="138"/>
                  <a:pt x="419911" y="612"/>
                  <a:pt x="470268" y="176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</p:spTree>
    <p:extLst>
      <p:ext uri="{BB962C8B-B14F-4D97-AF65-F5344CB8AC3E}">
        <p14:creationId xmlns:p14="http://schemas.microsoft.com/office/powerpoint/2010/main" val="29855656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мокапа телефона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ижний колонтитул 2">
            <a:extLst>
              <a:ext uri="{FF2B5EF4-FFF2-40B4-BE49-F238E27FC236}">
                <a16:creationId xmlns:a16="http://schemas.microsoft.com/office/drawing/2014/main" id="{B3AFF8D2-6DBE-064B-A37D-18C99D167F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id="{629F1670-755C-F040-B81C-E9B15CA093E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55970"/>
            <a:ext cx="4663016" cy="414480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B6C4F553-E9D9-E942-8508-3547C67856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466301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68FECEB-BD79-6CF3-E843-889873C355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05642" y="452282"/>
            <a:ext cx="3174791" cy="5991381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id="{D9A6945D-1682-45DA-6E92-1E2CDA75524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174378" y="814745"/>
            <a:ext cx="2430752" cy="5260770"/>
          </a:xfrm>
          <a:custGeom>
            <a:avLst/>
            <a:gdLst>
              <a:gd name="connsiteX0" fmla="*/ 470268 w 2430752"/>
              <a:gd name="connsiteY0" fmla="*/ 176 h 5260770"/>
              <a:gd name="connsiteX1" fmla="*/ 565868 w 2430752"/>
              <a:gd name="connsiteY1" fmla="*/ 214 h 5260770"/>
              <a:gd name="connsiteX2" fmla="*/ 591955 w 2430752"/>
              <a:gd name="connsiteY2" fmla="*/ 2298 h 5260770"/>
              <a:gd name="connsiteX3" fmla="*/ 616339 w 2430752"/>
              <a:gd name="connsiteY3" fmla="*/ 23306 h 5260770"/>
              <a:gd name="connsiteX4" fmla="*/ 620696 w 2430752"/>
              <a:gd name="connsiteY4" fmla="*/ 54525 h 5260770"/>
              <a:gd name="connsiteX5" fmla="*/ 649702 w 2430752"/>
              <a:gd name="connsiteY5" fmla="*/ 136060 h 5260770"/>
              <a:gd name="connsiteX6" fmla="*/ 742630 w 2430752"/>
              <a:gd name="connsiteY6" fmla="*/ 181467 h 5260770"/>
              <a:gd name="connsiteX7" fmla="*/ 1699573 w 2430752"/>
              <a:gd name="connsiteY7" fmla="*/ 181941 h 5260770"/>
              <a:gd name="connsiteX8" fmla="*/ 1707132 w 2430752"/>
              <a:gd name="connsiteY8" fmla="*/ 181789 h 5260770"/>
              <a:gd name="connsiteX9" fmla="*/ 1796934 w 2430752"/>
              <a:gd name="connsiteY9" fmla="*/ 114843 h 5260770"/>
              <a:gd name="connsiteX10" fmla="*/ 1813569 w 2430752"/>
              <a:gd name="connsiteY10" fmla="*/ 39295 h 5260770"/>
              <a:gd name="connsiteX11" fmla="*/ 1835924 w 2430752"/>
              <a:gd name="connsiteY11" fmla="*/ 3510 h 5260770"/>
              <a:gd name="connsiteX12" fmla="*/ 1860705 w 2430752"/>
              <a:gd name="connsiteY12" fmla="*/ 290 h 5260770"/>
              <a:gd name="connsiteX13" fmla="*/ 2052491 w 2430752"/>
              <a:gd name="connsiteY13" fmla="*/ 1938 h 5260770"/>
              <a:gd name="connsiteX14" fmla="*/ 2166885 w 2430752"/>
              <a:gd name="connsiteY14" fmla="*/ 7432 h 5260770"/>
              <a:gd name="connsiteX15" fmla="*/ 2260192 w 2430752"/>
              <a:gd name="connsiteY15" fmla="*/ 33328 h 5260770"/>
              <a:gd name="connsiteX16" fmla="*/ 2357913 w 2430752"/>
              <a:gd name="connsiteY16" fmla="*/ 108061 h 5260770"/>
              <a:gd name="connsiteX17" fmla="*/ 2406225 w 2430752"/>
              <a:gd name="connsiteY17" fmla="*/ 191148 h 5260770"/>
              <a:gd name="connsiteX18" fmla="*/ 2428561 w 2430752"/>
              <a:gd name="connsiteY18" fmla="*/ 318847 h 5260770"/>
              <a:gd name="connsiteX19" fmla="*/ 2430627 w 2430752"/>
              <a:gd name="connsiteY19" fmla="*/ 410308 h 5260770"/>
              <a:gd name="connsiteX20" fmla="*/ 2430627 w 2430752"/>
              <a:gd name="connsiteY20" fmla="*/ 3842568 h 5260770"/>
              <a:gd name="connsiteX21" fmla="*/ 2428865 w 2430752"/>
              <a:gd name="connsiteY21" fmla="*/ 4885609 h 5260770"/>
              <a:gd name="connsiteX22" fmla="*/ 2423427 w 2430752"/>
              <a:gd name="connsiteY22" fmla="*/ 4996258 h 5260770"/>
              <a:gd name="connsiteX23" fmla="*/ 2396885 w 2430752"/>
              <a:gd name="connsiteY23" fmla="*/ 5091299 h 5260770"/>
              <a:gd name="connsiteX24" fmla="*/ 2322561 w 2430752"/>
              <a:gd name="connsiteY24" fmla="*/ 5188178 h 5260770"/>
              <a:gd name="connsiteX25" fmla="*/ 2239428 w 2430752"/>
              <a:gd name="connsiteY25" fmla="*/ 5236332 h 5260770"/>
              <a:gd name="connsiteX26" fmla="*/ 2103266 w 2430752"/>
              <a:gd name="connsiteY26" fmla="*/ 5258762 h 5260770"/>
              <a:gd name="connsiteX27" fmla="*/ 2054993 w 2430752"/>
              <a:gd name="connsiteY27" fmla="*/ 5258970 h 5260770"/>
              <a:gd name="connsiteX28" fmla="*/ 2046409 w 2430752"/>
              <a:gd name="connsiteY28" fmla="*/ 5260770 h 5260770"/>
              <a:gd name="connsiteX29" fmla="*/ 384293 w 2430752"/>
              <a:gd name="connsiteY29" fmla="*/ 5260770 h 5260770"/>
              <a:gd name="connsiteX30" fmla="*/ 379499 w 2430752"/>
              <a:gd name="connsiteY30" fmla="*/ 5258970 h 5260770"/>
              <a:gd name="connsiteX31" fmla="*/ 263268 w 2430752"/>
              <a:gd name="connsiteY31" fmla="*/ 5253420 h 5260770"/>
              <a:gd name="connsiteX32" fmla="*/ 170075 w 2430752"/>
              <a:gd name="connsiteY32" fmla="*/ 5227334 h 5260770"/>
              <a:gd name="connsiteX33" fmla="*/ 72486 w 2430752"/>
              <a:gd name="connsiteY33" fmla="*/ 5152525 h 5260770"/>
              <a:gd name="connsiteX34" fmla="*/ 24630 w 2430752"/>
              <a:gd name="connsiteY34" fmla="*/ 5070272 h 5260770"/>
              <a:gd name="connsiteX35" fmla="*/ 2028 w 2430752"/>
              <a:gd name="connsiteY35" fmla="*/ 4934161 h 5260770"/>
              <a:gd name="connsiteX36" fmla="*/ 1819 w 2430752"/>
              <a:gd name="connsiteY36" fmla="*/ 4884945 h 5260770"/>
              <a:gd name="connsiteX37" fmla="*/ 19 w 2430752"/>
              <a:gd name="connsiteY37" fmla="*/ 4876364 h 5260770"/>
              <a:gd name="connsiteX38" fmla="*/ 0 w 2430752"/>
              <a:gd name="connsiteY38" fmla="*/ 4876383 h 5260770"/>
              <a:gd name="connsiteX39" fmla="*/ 0 w 2430752"/>
              <a:gd name="connsiteY39" fmla="*/ 384544 h 5260770"/>
              <a:gd name="connsiteX40" fmla="*/ 1800 w 2430752"/>
              <a:gd name="connsiteY40" fmla="*/ 379770 h 5260770"/>
              <a:gd name="connsiteX41" fmla="*/ 7370 w 2430752"/>
              <a:gd name="connsiteY41" fmla="*/ 263456 h 5260770"/>
              <a:gd name="connsiteX42" fmla="*/ 33931 w 2430752"/>
              <a:gd name="connsiteY42" fmla="*/ 169382 h 5260770"/>
              <a:gd name="connsiteX43" fmla="*/ 107630 w 2430752"/>
              <a:gd name="connsiteY43" fmla="*/ 73204 h 5260770"/>
              <a:gd name="connsiteX44" fmla="*/ 191502 w 2430752"/>
              <a:gd name="connsiteY44" fmla="*/ 24500 h 5260770"/>
              <a:gd name="connsiteX45" fmla="*/ 319196 w 2430752"/>
              <a:gd name="connsiteY45" fmla="*/ 2412 h 5260770"/>
              <a:gd name="connsiteX46" fmla="*/ 470268 w 2430752"/>
              <a:gd name="connsiteY46" fmla="*/ 176 h 526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430752" h="5260770">
                <a:moveTo>
                  <a:pt x="470268" y="176"/>
                </a:moveTo>
                <a:cubicBezTo>
                  <a:pt x="502134" y="-108"/>
                  <a:pt x="534001" y="-13"/>
                  <a:pt x="565868" y="214"/>
                </a:cubicBezTo>
                <a:cubicBezTo>
                  <a:pt x="574583" y="271"/>
                  <a:pt x="583430" y="650"/>
                  <a:pt x="591955" y="2298"/>
                </a:cubicBezTo>
                <a:cubicBezTo>
                  <a:pt x="603739" y="4571"/>
                  <a:pt x="613648" y="10462"/>
                  <a:pt x="616339" y="23306"/>
                </a:cubicBezTo>
                <a:cubicBezTo>
                  <a:pt x="618498" y="33574"/>
                  <a:pt x="620658" y="44107"/>
                  <a:pt x="620696" y="54525"/>
                </a:cubicBezTo>
                <a:cubicBezTo>
                  <a:pt x="620791" y="85290"/>
                  <a:pt x="630510" y="112172"/>
                  <a:pt x="649702" y="136060"/>
                </a:cubicBezTo>
                <a:cubicBezTo>
                  <a:pt x="673649" y="165858"/>
                  <a:pt x="705875" y="181373"/>
                  <a:pt x="742630" y="181467"/>
                </a:cubicBezTo>
                <a:cubicBezTo>
                  <a:pt x="1061617" y="182282"/>
                  <a:pt x="1380585" y="181941"/>
                  <a:pt x="1699573" y="181941"/>
                </a:cubicBezTo>
                <a:cubicBezTo>
                  <a:pt x="1702092" y="181941"/>
                  <a:pt x="1704688" y="182263"/>
                  <a:pt x="1707132" y="181789"/>
                </a:cubicBezTo>
                <a:cubicBezTo>
                  <a:pt x="1747808" y="173928"/>
                  <a:pt x="1777155" y="151176"/>
                  <a:pt x="1796934" y="114843"/>
                </a:cubicBezTo>
                <a:cubicBezTo>
                  <a:pt x="1809874" y="91068"/>
                  <a:pt x="1812432" y="65456"/>
                  <a:pt x="1813569" y="39295"/>
                </a:cubicBezTo>
                <a:cubicBezTo>
                  <a:pt x="1814212" y="24500"/>
                  <a:pt x="1819082" y="7735"/>
                  <a:pt x="1835924" y="3510"/>
                </a:cubicBezTo>
                <a:cubicBezTo>
                  <a:pt x="1843957" y="1502"/>
                  <a:pt x="1852445" y="252"/>
                  <a:pt x="1860705" y="290"/>
                </a:cubicBezTo>
                <a:cubicBezTo>
                  <a:pt x="1924627" y="650"/>
                  <a:pt x="1988569" y="1616"/>
                  <a:pt x="2052491" y="1938"/>
                </a:cubicBezTo>
                <a:cubicBezTo>
                  <a:pt x="2090723" y="2146"/>
                  <a:pt x="2128823" y="2412"/>
                  <a:pt x="2166885" y="7432"/>
                </a:cubicBezTo>
                <a:cubicBezTo>
                  <a:pt x="2199358" y="11713"/>
                  <a:pt x="2230731" y="19215"/>
                  <a:pt x="2260192" y="33328"/>
                </a:cubicBezTo>
                <a:cubicBezTo>
                  <a:pt x="2297875" y="51381"/>
                  <a:pt x="2331389" y="75136"/>
                  <a:pt x="2357913" y="108061"/>
                </a:cubicBezTo>
                <a:cubicBezTo>
                  <a:pt x="2378279" y="133332"/>
                  <a:pt x="2394536" y="160838"/>
                  <a:pt x="2406225" y="191148"/>
                </a:cubicBezTo>
                <a:cubicBezTo>
                  <a:pt x="2422063" y="232274"/>
                  <a:pt x="2425757" y="275561"/>
                  <a:pt x="2428561" y="318847"/>
                </a:cubicBezTo>
                <a:cubicBezTo>
                  <a:pt x="2430532" y="349252"/>
                  <a:pt x="2430627" y="379809"/>
                  <a:pt x="2430627" y="410308"/>
                </a:cubicBezTo>
                <a:cubicBezTo>
                  <a:pt x="2430721" y="1554394"/>
                  <a:pt x="2430854" y="2698481"/>
                  <a:pt x="2430627" y="3842568"/>
                </a:cubicBezTo>
                <a:cubicBezTo>
                  <a:pt x="2430551" y="4190241"/>
                  <a:pt x="2429414" y="4537934"/>
                  <a:pt x="2428865" y="4885609"/>
                </a:cubicBezTo>
                <a:cubicBezTo>
                  <a:pt x="2428808" y="4922587"/>
                  <a:pt x="2428240" y="4959451"/>
                  <a:pt x="2423427" y="4996258"/>
                </a:cubicBezTo>
                <a:cubicBezTo>
                  <a:pt x="2419108" y="5029373"/>
                  <a:pt x="2411378" y="5061217"/>
                  <a:pt x="2396885" y="5091299"/>
                </a:cubicBezTo>
                <a:cubicBezTo>
                  <a:pt x="2378848" y="5128732"/>
                  <a:pt x="2355185" y="5161865"/>
                  <a:pt x="2322561" y="5188178"/>
                </a:cubicBezTo>
                <a:cubicBezTo>
                  <a:pt x="2297306" y="5208523"/>
                  <a:pt x="2269816" y="5224834"/>
                  <a:pt x="2239428" y="5236332"/>
                </a:cubicBezTo>
                <a:cubicBezTo>
                  <a:pt x="2195512" y="5252946"/>
                  <a:pt x="2149474" y="5256470"/>
                  <a:pt x="2103266" y="5258762"/>
                </a:cubicBezTo>
                <a:cubicBezTo>
                  <a:pt x="2087219" y="5259557"/>
                  <a:pt x="2071096" y="5258800"/>
                  <a:pt x="2054993" y="5258970"/>
                </a:cubicBezTo>
                <a:cubicBezTo>
                  <a:pt x="2052131" y="5259009"/>
                  <a:pt x="2049271" y="5260145"/>
                  <a:pt x="2046409" y="5260770"/>
                </a:cubicBezTo>
                <a:lnTo>
                  <a:pt x="384293" y="5260770"/>
                </a:lnTo>
                <a:cubicBezTo>
                  <a:pt x="382701" y="5260145"/>
                  <a:pt x="381091" y="5258951"/>
                  <a:pt x="379499" y="5258970"/>
                </a:cubicBezTo>
                <a:cubicBezTo>
                  <a:pt x="340661" y="5259178"/>
                  <a:pt x="301917" y="5258535"/>
                  <a:pt x="263268" y="5253420"/>
                </a:cubicBezTo>
                <a:cubicBezTo>
                  <a:pt x="230834" y="5249120"/>
                  <a:pt x="199535" y="5241504"/>
                  <a:pt x="170075" y="5227334"/>
                </a:cubicBezTo>
                <a:cubicBezTo>
                  <a:pt x="132411" y="5209205"/>
                  <a:pt x="98972" y="5185412"/>
                  <a:pt x="72486" y="5152525"/>
                </a:cubicBezTo>
                <a:cubicBezTo>
                  <a:pt x="52347" y="5127500"/>
                  <a:pt x="36054" y="5100298"/>
                  <a:pt x="24630" y="5070272"/>
                </a:cubicBezTo>
                <a:cubicBezTo>
                  <a:pt x="7957" y="5026436"/>
                  <a:pt x="4320" y="4980365"/>
                  <a:pt x="2028" y="4934161"/>
                </a:cubicBezTo>
                <a:cubicBezTo>
                  <a:pt x="1213" y="4917794"/>
                  <a:pt x="1989" y="4901351"/>
                  <a:pt x="1819" y="4884945"/>
                </a:cubicBezTo>
                <a:cubicBezTo>
                  <a:pt x="1781" y="4882085"/>
                  <a:pt x="645" y="4879224"/>
                  <a:pt x="19" y="4876364"/>
                </a:cubicBezTo>
                <a:lnTo>
                  <a:pt x="0" y="4876383"/>
                </a:lnTo>
                <a:cubicBezTo>
                  <a:pt x="0" y="3379109"/>
                  <a:pt x="0" y="1881818"/>
                  <a:pt x="0" y="384544"/>
                </a:cubicBezTo>
                <a:cubicBezTo>
                  <a:pt x="625" y="382953"/>
                  <a:pt x="1819" y="381362"/>
                  <a:pt x="1800" y="379770"/>
                </a:cubicBezTo>
                <a:cubicBezTo>
                  <a:pt x="1573" y="340898"/>
                  <a:pt x="2217" y="302120"/>
                  <a:pt x="7370" y="263456"/>
                </a:cubicBezTo>
                <a:cubicBezTo>
                  <a:pt x="11747" y="230703"/>
                  <a:pt x="19495" y="199161"/>
                  <a:pt x="33931" y="169382"/>
                </a:cubicBezTo>
                <a:cubicBezTo>
                  <a:pt x="51930" y="132289"/>
                  <a:pt x="75309" y="99384"/>
                  <a:pt x="107630" y="73204"/>
                </a:cubicBezTo>
                <a:cubicBezTo>
                  <a:pt x="133093" y="52594"/>
                  <a:pt x="160849" y="36264"/>
                  <a:pt x="191502" y="24500"/>
                </a:cubicBezTo>
                <a:cubicBezTo>
                  <a:pt x="232690" y="8682"/>
                  <a:pt x="275924" y="4363"/>
                  <a:pt x="319196" y="2412"/>
                </a:cubicBezTo>
                <a:cubicBezTo>
                  <a:pt x="369497" y="138"/>
                  <a:pt x="419911" y="612"/>
                  <a:pt x="470268" y="176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169910-72D7-B6CD-8A60-A7E02042F0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14156" y="452282"/>
            <a:ext cx="3174791" cy="5991381"/>
          </a:xfrm>
          <a:prstGeom prst="rect">
            <a:avLst/>
          </a:prstGeom>
        </p:spPr>
      </p:pic>
      <p:sp>
        <p:nvSpPr>
          <p:cNvPr id="5" name="Рисунок 4">
            <a:extLst>
              <a:ext uri="{FF2B5EF4-FFF2-40B4-BE49-F238E27FC236}">
                <a16:creationId xmlns:a16="http://schemas.microsoft.com/office/drawing/2014/main" id="{845DA09B-7B08-270D-B6F2-81D499C75E3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8982892" y="814745"/>
            <a:ext cx="2430752" cy="5260770"/>
          </a:xfrm>
          <a:custGeom>
            <a:avLst/>
            <a:gdLst>
              <a:gd name="connsiteX0" fmla="*/ 470268 w 2430752"/>
              <a:gd name="connsiteY0" fmla="*/ 176 h 5260770"/>
              <a:gd name="connsiteX1" fmla="*/ 565868 w 2430752"/>
              <a:gd name="connsiteY1" fmla="*/ 214 h 5260770"/>
              <a:gd name="connsiteX2" fmla="*/ 591955 w 2430752"/>
              <a:gd name="connsiteY2" fmla="*/ 2298 h 5260770"/>
              <a:gd name="connsiteX3" fmla="*/ 616339 w 2430752"/>
              <a:gd name="connsiteY3" fmla="*/ 23306 h 5260770"/>
              <a:gd name="connsiteX4" fmla="*/ 620696 w 2430752"/>
              <a:gd name="connsiteY4" fmla="*/ 54525 h 5260770"/>
              <a:gd name="connsiteX5" fmla="*/ 649702 w 2430752"/>
              <a:gd name="connsiteY5" fmla="*/ 136060 h 5260770"/>
              <a:gd name="connsiteX6" fmla="*/ 742630 w 2430752"/>
              <a:gd name="connsiteY6" fmla="*/ 181467 h 5260770"/>
              <a:gd name="connsiteX7" fmla="*/ 1699573 w 2430752"/>
              <a:gd name="connsiteY7" fmla="*/ 181941 h 5260770"/>
              <a:gd name="connsiteX8" fmla="*/ 1707132 w 2430752"/>
              <a:gd name="connsiteY8" fmla="*/ 181789 h 5260770"/>
              <a:gd name="connsiteX9" fmla="*/ 1796934 w 2430752"/>
              <a:gd name="connsiteY9" fmla="*/ 114843 h 5260770"/>
              <a:gd name="connsiteX10" fmla="*/ 1813569 w 2430752"/>
              <a:gd name="connsiteY10" fmla="*/ 39295 h 5260770"/>
              <a:gd name="connsiteX11" fmla="*/ 1835924 w 2430752"/>
              <a:gd name="connsiteY11" fmla="*/ 3510 h 5260770"/>
              <a:gd name="connsiteX12" fmla="*/ 1860705 w 2430752"/>
              <a:gd name="connsiteY12" fmla="*/ 290 h 5260770"/>
              <a:gd name="connsiteX13" fmla="*/ 2052491 w 2430752"/>
              <a:gd name="connsiteY13" fmla="*/ 1938 h 5260770"/>
              <a:gd name="connsiteX14" fmla="*/ 2166885 w 2430752"/>
              <a:gd name="connsiteY14" fmla="*/ 7432 h 5260770"/>
              <a:gd name="connsiteX15" fmla="*/ 2260192 w 2430752"/>
              <a:gd name="connsiteY15" fmla="*/ 33328 h 5260770"/>
              <a:gd name="connsiteX16" fmla="*/ 2357913 w 2430752"/>
              <a:gd name="connsiteY16" fmla="*/ 108061 h 5260770"/>
              <a:gd name="connsiteX17" fmla="*/ 2406225 w 2430752"/>
              <a:gd name="connsiteY17" fmla="*/ 191148 h 5260770"/>
              <a:gd name="connsiteX18" fmla="*/ 2428561 w 2430752"/>
              <a:gd name="connsiteY18" fmla="*/ 318847 h 5260770"/>
              <a:gd name="connsiteX19" fmla="*/ 2430627 w 2430752"/>
              <a:gd name="connsiteY19" fmla="*/ 410308 h 5260770"/>
              <a:gd name="connsiteX20" fmla="*/ 2430627 w 2430752"/>
              <a:gd name="connsiteY20" fmla="*/ 3842568 h 5260770"/>
              <a:gd name="connsiteX21" fmla="*/ 2428865 w 2430752"/>
              <a:gd name="connsiteY21" fmla="*/ 4885609 h 5260770"/>
              <a:gd name="connsiteX22" fmla="*/ 2423427 w 2430752"/>
              <a:gd name="connsiteY22" fmla="*/ 4996258 h 5260770"/>
              <a:gd name="connsiteX23" fmla="*/ 2396885 w 2430752"/>
              <a:gd name="connsiteY23" fmla="*/ 5091299 h 5260770"/>
              <a:gd name="connsiteX24" fmla="*/ 2322561 w 2430752"/>
              <a:gd name="connsiteY24" fmla="*/ 5188178 h 5260770"/>
              <a:gd name="connsiteX25" fmla="*/ 2239428 w 2430752"/>
              <a:gd name="connsiteY25" fmla="*/ 5236332 h 5260770"/>
              <a:gd name="connsiteX26" fmla="*/ 2103266 w 2430752"/>
              <a:gd name="connsiteY26" fmla="*/ 5258762 h 5260770"/>
              <a:gd name="connsiteX27" fmla="*/ 2054993 w 2430752"/>
              <a:gd name="connsiteY27" fmla="*/ 5258970 h 5260770"/>
              <a:gd name="connsiteX28" fmla="*/ 2046409 w 2430752"/>
              <a:gd name="connsiteY28" fmla="*/ 5260770 h 5260770"/>
              <a:gd name="connsiteX29" fmla="*/ 384293 w 2430752"/>
              <a:gd name="connsiteY29" fmla="*/ 5260770 h 5260770"/>
              <a:gd name="connsiteX30" fmla="*/ 379499 w 2430752"/>
              <a:gd name="connsiteY30" fmla="*/ 5258970 h 5260770"/>
              <a:gd name="connsiteX31" fmla="*/ 263268 w 2430752"/>
              <a:gd name="connsiteY31" fmla="*/ 5253420 h 5260770"/>
              <a:gd name="connsiteX32" fmla="*/ 170075 w 2430752"/>
              <a:gd name="connsiteY32" fmla="*/ 5227334 h 5260770"/>
              <a:gd name="connsiteX33" fmla="*/ 72486 w 2430752"/>
              <a:gd name="connsiteY33" fmla="*/ 5152525 h 5260770"/>
              <a:gd name="connsiteX34" fmla="*/ 24630 w 2430752"/>
              <a:gd name="connsiteY34" fmla="*/ 5070272 h 5260770"/>
              <a:gd name="connsiteX35" fmla="*/ 2028 w 2430752"/>
              <a:gd name="connsiteY35" fmla="*/ 4934161 h 5260770"/>
              <a:gd name="connsiteX36" fmla="*/ 1819 w 2430752"/>
              <a:gd name="connsiteY36" fmla="*/ 4884945 h 5260770"/>
              <a:gd name="connsiteX37" fmla="*/ 19 w 2430752"/>
              <a:gd name="connsiteY37" fmla="*/ 4876364 h 5260770"/>
              <a:gd name="connsiteX38" fmla="*/ 0 w 2430752"/>
              <a:gd name="connsiteY38" fmla="*/ 4876383 h 5260770"/>
              <a:gd name="connsiteX39" fmla="*/ 0 w 2430752"/>
              <a:gd name="connsiteY39" fmla="*/ 384544 h 5260770"/>
              <a:gd name="connsiteX40" fmla="*/ 1800 w 2430752"/>
              <a:gd name="connsiteY40" fmla="*/ 379770 h 5260770"/>
              <a:gd name="connsiteX41" fmla="*/ 7370 w 2430752"/>
              <a:gd name="connsiteY41" fmla="*/ 263456 h 5260770"/>
              <a:gd name="connsiteX42" fmla="*/ 33931 w 2430752"/>
              <a:gd name="connsiteY42" fmla="*/ 169382 h 5260770"/>
              <a:gd name="connsiteX43" fmla="*/ 107630 w 2430752"/>
              <a:gd name="connsiteY43" fmla="*/ 73204 h 5260770"/>
              <a:gd name="connsiteX44" fmla="*/ 191502 w 2430752"/>
              <a:gd name="connsiteY44" fmla="*/ 24500 h 5260770"/>
              <a:gd name="connsiteX45" fmla="*/ 319196 w 2430752"/>
              <a:gd name="connsiteY45" fmla="*/ 2412 h 5260770"/>
              <a:gd name="connsiteX46" fmla="*/ 470268 w 2430752"/>
              <a:gd name="connsiteY46" fmla="*/ 176 h 526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430752" h="5260770">
                <a:moveTo>
                  <a:pt x="470268" y="176"/>
                </a:moveTo>
                <a:cubicBezTo>
                  <a:pt x="502134" y="-108"/>
                  <a:pt x="534001" y="-13"/>
                  <a:pt x="565868" y="214"/>
                </a:cubicBezTo>
                <a:cubicBezTo>
                  <a:pt x="574583" y="271"/>
                  <a:pt x="583430" y="650"/>
                  <a:pt x="591955" y="2298"/>
                </a:cubicBezTo>
                <a:cubicBezTo>
                  <a:pt x="603739" y="4571"/>
                  <a:pt x="613648" y="10462"/>
                  <a:pt x="616339" y="23306"/>
                </a:cubicBezTo>
                <a:cubicBezTo>
                  <a:pt x="618498" y="33574"/>
                  <a:pt x="620658" y="44107"/>
                  <a:pt x="620696" y="54525"/>
                </a:cubicBezTo>
                <a:cubicBezTo>
                  <a:pt x="620791" y="85290"/>
                  <a:pt x="630510" y="112172"/>
                  <a:pt x="649702" y="136060"/>
                </a:cubicBezTo>
                <a:cubicBezTo>
                  <a:pt x="673649" y="165858"/>
                  <a:pt x="705875" y="181373"/>
                  <a:pt x="742630" y="181467"/>
                </a:cubicBezTo>
                <a:cubicBezTo>
                  <a:pt x="1061617" y="182282"/>
                  <a:pt x="1380585" y="181941"/>
                  <a:pt x="1699573" y="181941"/>
                </a:cubicBezTo>
                <a:cubicBezTo>
                  <a:pt x="1702092" y="181941"/>
                  <a:pt x="1704688" y="182263"/>
                  <a:pt x="1707132" y="181789"/>
                </a:cubicBezTo>
                <a:cubicBezTo>
                  <a:pt x="1747808" y="173928"/>
                  <a:pt x="1777155" y="151176"/>
                  <a:pt x="1796934" y="114843"/>
                </a:cubicBezTo>
                <a:cubicBezTo>
                  <a:pt x="1809874" y="91068"/>
                  <a:pt x="1812432" y="65456"/>
                  <a:pt x="1813569" y="39295"/>
                </a:cubicBezTo>
                <a:cubicBezTo>
                  <a:pt x="1814212" y="24500"/>
                  <a:pt x="1819082" y="7735"/>
                  <a:pt x="1835924" y="3510"/>
                </a:cubicBezTo>
                <a:cubicBezTo>
                  <a:pt x="1843957" y="1502"/>
                  <a:pt x="1852445" y="252"/>
                  <a:pt x="1860705" y="290"/>
                </a:cubicBezTo>
                <a:cubicBezTo>
                  <a:pt x="1924627" y="650"/>
                  <a:pt x="1988569" y="1616"/>
                  <a:pt x="2052491" y="1938"/>
                </a:cubicBezTo>
                <a:cubicBezTo>
                  <a:pt x="2090723" y="2146"/>
                  <a:pt x="2128823" y="2412"/>
                  <a:pt x="2166885" y="7432"/>
                </a:cubicBezTo>
                <a:cubicBezTo>
                  <a:pt x="2199358" y="11713"/>
                  <a:pt x="2230731" y="19215"/>
                  <a:pt x="2260192" y="33328"/>
                </a:cubicBezTo>
                <a:cubicBezTo>
                  <a:pt x="2297875" y="51381"/>
                  <a:pt x="2331389" y="75136"/>
                  <a:pt x="2357913" y="108061"/>
                </a:cubicBezTo>
                <a:cubicBezTo>
                  <a:pt x="2378279" y="133332"/>
                  <a:pt x="2394536" y="160838"/>
                  <a:pt x="2406225" y="191148"/>
                </a:cubicBezTo>
                <a:cubicBezTo>
                  <a:pt x="2422063" y="232274"/>
                  <a:pt x="2425757" y="275561"/>
                  <a:pt x="2428561" y="318847"/>
                </a:cubicBezTo>
                <a:cubicBezTo>
                  <a:pt x="2430532" y="349252"/>
                  <a:pt x="2430627" y="379809"/>
                  <a:pt x="2430627" y="410308"/>
                </a:cubicBezTo>
                <a:cubicBezTo>
                  <a:pt x="2430721" y="1554394"/>
                  <a:pt x="2430854" y="2698481"/>
                  <a:pt x="2430627" y="3842568"/>
                </a:cubicBezTo>
                <a:cubicBezTo>
                  <a:pt x="2430551" y="4190241"/>
                  <a:pt x="2429414" y="4537934"/>
                  <a:pt x="2428865" y="4885609"/>
                </a:cubicBezTo>
                <a:cubicBezTo>
                  <a:pt x="2428808" y="4922587"/>
                  <a:pt x="2428240" y="4959451"/>
                  <a:pt x="2423427" y="4996258"/>
                </a:cubicBezTo>
                <a:cubicBezTo>
                  <a:pt x="2419108" y="5029373"/>
                  <a:pt x="2411378" y="5061217"/>
                  <a:pt x="2396885" y="5091299"/>
                </a:cubicBezTo>
                <a:cubicBezTo>
                  <a:pt x="2378848" y="5128732"/>
                  <a:pt x="2355185" y="5161865"/>
                  <a:pt x="2322561" y="5188178"/>
                </a:cubicBezTo>
                <a:cubicBezTo>
                  <a:pt x="2297306" y="5208523"/>
                  <a:pt x="2269816" y="5224834"/>
                  <a:pt x="2239428" y="5236332"/>
                </a:cubicBezTo>
                <a:cubicBezTo>
                  <a:pt x="2195512" y="5252946"/>
                  <a:pt x="2149474" y="5256470"/>
                  <a:pt x="2103266" y="5258762"/>
                </a:cubicBezTo>
                <a:cubicBezTo>
                  <a:pt x="2087219" y="5259557"/>
                  <a:pt x="2071096" y="5258800"/>
                  <a:pt x="2054993" y="5258970"/>
                </a:cubicBezTo>
                <a:cubicBezTo>
                  <a:pt x="2052131" y="5259009"/>
                  <a:pt x="2049271" y="5260145"/>
                  <a:pt x="2046409" y="5260770"/>
                </a:cubicBezTo>
                <a:lnTo>
                  <a:pt x="384293" y="5260770"/>
                </a:lnTo>
                <a:cubicBezTo>
                  <a:pt x="382701" y="5260145"/>
                  <a:pt x="381091" y="5258951"/>
                  <a:pt x="379499" y="5258970"/>
                </a:cubicBezTo>
                <a:cubicBezTo>
                  <a:pt x="340661" y="5259178"/>
                  <a:pt x="301917" y="5258535"/>
                  <a:pt x="263268" y="5253420"/>
                </a:cubicBezTo>
                <a:cubicBezTo>
                  <a:pt x="230834" y="5249120"/>
                  <a:pt x="199535" y="5241504"/>
                  <a:pt x="170075" y="5227334"/>
                </a:cubicBezTo>
                <a:cubicBezTo>
                  <a:pt x="132411" y="5209205"/>
                  <a:pt x="98972" y="5185412"/>
                  <a:pt x="72486" y="5152525"/>
                </a:cubicBezTo>
                <a:cubicBezTo>
                  <a:pt x="52347" y="5127500"/>
                  <a:pt x="36054" y="5100298"/>
                  <a:pt x="24630" y="5070272"/>
                </a:cubicBezTo>
                <a:cubicBezTo>
                  <a:pt x="7957" y="5026436"/>
                  <a:pt x="4320" y="4980365"/>
                  <a:pt x="2028" y="4934161"/>
                </a:cubicBezTo>
                <a:cubicBezTo>
                  <a:pt x="1213" y="4917794"/>
                  <a:pt x="1989" y="4901351"/>
                  <a:pt x="1819" y="4884945"/>
                </a:cubicBezTo>
                <a:cubicBezTo>
                  <a:pt x="1781" y="4882085"/>
                  <a:pt x="645" y="4879224"/>
                  <a:pt x="19" y="4876364"/>
                </a:cubicBezTo>
                <a:lnTo>
                  <a:pt x="0" y="4876383"/>
                </a:lnTo>
                <a:cubicBezTo>
                  <a:pt x="0" y="3379109"/>
                  <a:pt x="0" y="1881818"/>
                  <a:pt x="0" y="384544"/>
                </a:cubicBezTo>
                <a:cubicBezTo>
                  <a:pt x="625" y="382953"/>
                  <a:pt x="1819" y="381362"/>
                  <a:pt x="1800" y="379770"/>
                </a:cubicBezTo>
                <a:cubicBezTo>
                  <a:pt x="1573" y="340898"/>
                  <a:pt x="2217" y="302120"/>
                  <a:pt x="7370" y="263456"/>
                </a:cubicBezTo>
                <a:cubicBezTo>
                  <a:pt x="11747" y="230703"/>
                  <a:pt x="19495" y="199161"/>
                  <a:pt x="33931" y="169382"/>
                </a:cubicBezTo>
                <a:cubicBezTo>
                  <a:pt x="51930" y="132289"/>
                  <a:pt x="75309" y="99384"/>
                  <a:pt x="107630" y="73204"/>
                </a:cubicBezTo>
                <a:cubicBezTo>
                  <a:pt x="133093" y="52594"/>
                  <a:pt x="160849" y="36264"/>
                  <a:pt x="191502" y="24500"/>
                </a:cubicBezTo>
                <a:cubicBezTo>
                  <a:pt x="232690" y="8682"/>
                  <a:pt x="275924" y="4363"/>
                  <a:pt x="319196" y="2412"/>
                </a:cubicBezTo>
                <a:cubicBezTo>
                  <a:pt x="369497" y="138"/>
                  <a:pt x="419911" y="612"/>
                  <a:pt x="470268" y="176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</p:spTree>
    <p:extLst>
      <p:ext uri="{BB962C8B-B14F-4D97-AF65-F5344CB8AC3E}">
        <p14:creationId xmlns:p14="http://schemas.microsoft.com/office/powerpoint/2010/main" val="21470606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мокапа телефона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ижний колонтитул 2">
            <a:extLst>
              <a:ext uri="{FF2B5EF4-FFF2-40B4-BE49-F238E27FC236}">
                <a16:creationId xmlns:a16="http://schemas.microsoft.com/office/drawing/2014/main" id="{3AFF00E4-62AD-B540-8679-82A3FC4AA3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5" name="Текст 2">
            <a:extLst>
              <a:ext uri="{FF2B5EF4-FFF2-40B4-BE49-F238E27FC236}">
                <a16:creationId xmlns:a16="http://schemas.microsoft.com/office/drawing/2014/main" id="{C1E585F5-6B22-A141-8748-B6B40246DF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0065" y="2055970"/>
            <a:ext cx="4663016" cy="414480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6" name="Заголовок 2">
            <a:extLst>
              <a:ext uri="{FF2B5EF4-FFF2-40B4-BE49-F238E27FC236}">
                <a16:creationId xmlns:a16="http://schemas.microsoft.com/office/drawing/2014/main" id="{FACED454-C51C-9F42-9261-00A0A81542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5885" y="692150"/>
            <a:ext cx="466301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CBE90DF-6479-0B92-0C62-CBCC4D0491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3745" y="452282"/>
            <a:ext cx="3174791" cy="5991381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id="{06739DDB-F0CD-8D0A-815E-C7A0A2CF566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92481" y="814745"/>
            <a:ext cx="2430752" cy="5260770"/>
          </a:xfrm>
          <a:custGeom>
            <a:avLst/>
            <a:gdLst>
              <a:gd name="connsiteX0" fmla="*/ 470268 w 2430752"/>
              <a:gd name="connsiteY0" fmla="*/ 176 h 5260770"/>
              <a:gd name="connsiteX1" fmla="*/ 565868 w 2430752"/>
              <a:gd name="connsiteY1" fmla="*/ 214 h 5260770"/>
              <a:gd name="connsiteX2" fmla="*/ 591955 w 2430752"/>
              <a:gd name="connsiteY2" fmla="*/ 2298 h 5260770"/>
              <a:gd name="connsiteX3" fmla="*/ 616339 w 2430752"/>
              <a:gd name="connsiteY3" fmla="*/ 23306 h 5260770"/>
              <a:gd name="connsiteX4" fmla="*/ 620696 w 2430752"/>
              <a:gd name="connsiteY4" fmla="*/ 54525 h 5260770"/>
              <a:gd name="connsiteX5" fmla="*/ 649702 w 2430752"/>
              <a:gd name="connsiteY5" fmla="*/ 136060 h 5260770"/>
              <a:gd name="connsiteX6" fmla="*/ 742630 w 2430752"/>
              <a:gd name="connsiteY6" fmla="*/ 181467 h 5260770"/>
              <a:gd name="connsiteX7" fmla="*/ 1699573 w 2430752"/>
              <a:gd name="connsiteY7" fmla="*/ 181941 h 5260770"/>
              <a:gd name="connsiteX8" fmla="*/ 1707132 w 2430752"/>
              <a:gd name="connsiteY8" fmla="*/ 181789 h 5260770"/>
              <a:gd name="connsiteX9" fmla="*/ 1796934 w 2430752"/>
              <a:gd name="connsiteY9" fmla="*/ 114843 h 5260770"/>
              <a:gd name="connsiteX10" fmla="*/ 1813569 w 2430752"/>
              <a:gd name="connsiteY10" fmla="*/ 39295 h 5260770"/>
              <a:gd name="connsiteX11" fmla="*/ 1835924 w 2430752"/>
              <a:gd name="connsiteY11" fmla="*/ 3510 h 5260770"/>
              <a:gd name="connsiteX12" fmla="*/ 1860705 w 2430752"/>
              <a:gd name="connsiteY12" fmla="*/ 290 h 5260770"/>
              <a:gd name="connsiteX13" fmla="*/ 2052491 w 2430752"/>
              <a:gd name="connsiteY13" fmla="*/ 1938 h 5260770"/>
              <a:gd name="connsiteX14" fmla="*/ 2166885 w 2430752"/>
              <a:gd name="connsiteY14" fmla="*/ 7432 h 5260770"/>
              <a:gd name="connsiteX15" fmla="*/ 2260192 w 2430752"/>
              <a:gd name="connsiteY15" fmla="*/ 33328 h 5260770"/>
              <a:gd name="connsiteX16" fmla="*/ 2357913 w 2430752"/>
              <a:gd name="connsiteY16" fmla="*/ 108061 h 5260770"/>
              <a:gd name="connsiteX17" fmla="*/ 2406225 w 2430752"/>
              <a:gd name="connsiteY17" fmla="*/ 191148 h 5260770"/>
              <a:gd name="connsiteX18" fmla="*/ 2428561 w 2430752"/>
              <a:gd name="connsiteY18" fmla="*/ 318847 h 5260770"/>
              <a:gd name="connsiteX19" fmla="*/ 2430627 w 2430752"/>
              <a:gd name="connsiteY19" fmla="*/ 410308 h 5260770"/>
              <a:gd name="connsiteX20" fmla="*/ 2430627 w 2430752"/>
              <a:gd name="connsiteY20" fmla="*/ 3842568 h 5260770"/>
              <a:gd name="connsiteX21" fmla="*/ 2428865 w 2430752"/>
              <a:gd name="connsiteY21" fmla="*/ 4885609 h 5260770"/>
              <a:gd name="connsiteX22" fmla="*/ 2423427 w 2430752"/>
              <a:gd name="connsiteY22" fmla="*/ 4996258 h 5260770"/>
              <a:gd name="connsiteX23" fmla="*/ 2396885 w 2430752"/>
              <a:gd name="connsiteY23" fmla="*/ 5091299 h 5260770"/>
              <a:gd name="connsiteX24" fmla="*/ 2322561 w 2430752"/>
              <a:gd name="connsiteY24" fmla="*/ 5188178 h 5260770"/>
              <a:gd name="connsiteX25" fmla="*/ 2239428 w 2430752"/>
              <a:gd name="connsiteY25" fmla="*/ 5236332 h 5260770"/>
              <a:gd name="connsiteX26" fmla="*/ 2103266 w 2430752"/>
              <a:gd name="connsiteY26" fmla="*/ 5258762 h 5260770"/>
              <a:gd name="connsiteX27" fmla="*/ 2054993 w 2430752"/>
              <a:gd name="connsiteY27" fmla="*/ 5258970 h 5260770"/>
              <a:gd name="connsiteX28" fmla="*/ 2046409 w 2430752"/>
              <a:gd name="connsiteY28" fmla="*/ 5260770 h 5260770"/>
              <a:gd name="connsiteX29" fmla="*/ 384293 w 2430752"/>
              <a:gd name="connsiteY29" fmla="*/ 5260770 h 5260770"/>
              <a:gd name="connsiteX30" fmla="*/ 379499 w 2430752"/>
              <a:gd name="connsiteY30" fmla="*/ 5258970 h 5260770"/>
              <a:gd name="connsiteX31" fmla="*/ 263268 w 2430752"/>
              <a:gd name="connsiteY31" fmla="*/ 5253420 h 5260770"/>
              <a:gd name="connsiteX32" fmla="*/ 170075 w 2430752"/>
              <a:gd name="connsiteY32" fmla="*/ 5227334 h 5260770"/>
              <a:gd name="connsiteX33" fmla="*/ 72486 w 2430752"/>
              <a:gd name="connsiteY33" fmla="*/ 5152525 h 5260770"/>
              <a:gd name="connsiteX34" fmla="*/ 24630 w 2430752"/>
              <a:gd name="connsiteY34" fmla="*/ 5070272 h 5260770"/>
              <a:gd name="connsiteX35" fmla="*/ 2028 w 2430752"/>
              <a:gd name="connsiteY35" fmla="*/ 4934161 h 5260770"/>
              <a:gd name="connsiteX36" fmla="*/ 1819 w 2430752"/>
              <a:gd name="connsiteY36" fmla="*/ 4884945 h 5260770"/>
              <a:gd name="connsiteX37" fmla="*/ 19 w 2430752"/>
              <a:gd name="connsiteY37" fmla="*/ 4876364 h 5260770"/>
              <a:gd name="connsiteX38" fmla="*/ 0 w 2430752"/>
              <a:gd name="connsiteY38" fmla="*/ 4876383 h 5260770"/>
              <a:gd name="connsiteX39" fmla="*/ 0 w 2430752"/>
              <a:gd name="connsiteY39" fmla="*/ 384544 h 5260770"/>
              <a:gd name="connsiteX40" fmla="*/ 1800 w 2430752"/>
              <a:gd name="connsiteY40" fmla="*/ 379770 h 5260770"/>
              <a:gd name="connsiteX41" fmla="*/ 7370 w 2430752"/>
              <a:gd name="connsiteY41" fmla="*/ 263456 h 5260770"/>
              <a:gd name="connsiteX42" fmla="*/ 33931 w 2430752"/>
              <a:gd name="connsiteY42" fmla="*/ 169382 h 5260770"/>
              <a:gd name="connsiteX43" fmla="*/ 107630 w 2430752"/>
              <a:gd name="connsiteY43" fmla="*/ 73204 h 5260770"/>
              <a:gd name="connsiteX44" fmla="*/ 191502 w 2430752"/>
              <a:gd name="connsiteY44" fmla="*/ 24500 h 5260770"/>
              <a:gd name="connsiteX45" fmla="*/ 319196 w 2430752"/>
              <a:gd name="connsiteY45" fmla="*/ 2412 h 5260770"/>
              <a:gd name="connsiteX46" fmla="*/ 470268 w 2430752"/>
              <a:gd name="connsiteY46" fmla="*/ 176 h 526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430752" h="5260770">
                <a:moveTo>
                  <a:pt x="470268" y="176"/>
                </a:moveTo>
                <a:cubicBezTo>
                  <a:pt x="502134" y="-108"/>
                  <a:pt x="534001" y="-13"/>
                  <a:pt x="565868" y="214"/>
                </a:cubicBezTo>
                <a:cubicBezTo>
                  <a:pt x="574583" y="271"/>
                  <a:pt x="583430" y="650"/>
                  <a:pt x="591955" y="2298"/>
                </a:cubicBezTo>
                <a:cubicBezTo>
                  <a:pt x="603739" y="4571"/>
                  <a:pt x="613648" y="10462"/>
                  <a:pt x="616339" y="23306"/>
                </a:cubicBezTo>
                <a:cubicBezTo>
                  <a:pt x="618498" y="33574"/>
                  <a:pt x="620658" y="44107"/>
                  <a:pt x="620696" y="54525"/>
                </a:cubicBezTo>
                <a:cubicBezTo>
                  <a:pt x="620791" y="85290"/>
                  <a:pt x="630510" y="112172"/>
                  <a:pt x="649702" y="136060"/>
                </a:cubicBezTo>
                <a:cubicBezTo>
                  <a:pt x="673649" y="165858"/>
                  <a:pt x="705875" y="181373"/>
                  <a:pt x="742630" y="181467"/>
                </a:cubicBezTo>
                <a:cubicBezTo>
                  <a:pt x="1061617" y="182282"/>
                  <a:pt x="1380585" y="181941"/>
                  <a:pt x="1699573" y="181941"/>
                </a:cubicBezTo>
                <a:cubicBezTo>
                  <a:pt x="1702092" y="181941"/>
                  <a:pt x="1704688" y="182263"/>
                  <a:pt x="1707132" y="181789"/>
                </a:cubicBezTo>
                <a:cubicBezTo>
                  <a:pt x="1747808" y="173928"/>
                  <a:pt x="1777155" y="151176"/>
                  <a:pt x="1796934" y="114843"/>
                </a:cubicBezTo>
                <a:cubicBezTo>
                  <a:pt x="1809874" y="91068"/>
                  <a:pt x="1812432" y="65456"/>
                  <a:pt x="1813569" y="39295"/>
                </a:cubicBezTo>
                <a:cubicBezTo>
                  <a:pt x="1814212" y="24500"/>
                  <a:pt x="1819082" y="7735"/>
                  <a:pt x="1835924" y="3510"/>
                </a:cubicBezTo>
                <a:cubicBezTo>
                  <a:pt x="1843957" y="1502"/>
                  <a:pt x="1852445" y="252"/>
                  <a:pt x="1860705" y="290"/>
                </a:cubicBezTo>
                <a:cubicBezTo>
                  <a:pt x="1924627" y="650"/>
                  <a:pt x="1988569" y="1616"/>
                  <a:pt x="2052491" y="1938"/>
                </a:cubicBezTo>
                <a:cubicBezTo>
                  <a:pt x="2090723" y="2146"/>
                  <a:pt x="2128823" y="2412"/>
                  <a:pt x="2166885" y="7432"/>
                </a:cubicBezTo>
                <a:cubicBezTo>
                  <a:pt x="2199358" y="11713"/>
                  <a:pt x="2230731" y="19215"/>
                  <a:pt x="2260192" y="33328"/>
                </a:cubicBezTo>
                <a:cubicBezTo>
                  <a:pt x="2297875" y="51381"/>
                  <a:pt x="2331389" y="75136"/>
                  <a:pt x="2357913" y="108061"/>
                </a:cubicBezTo>
                <a:cubicBezTo>
                  <a:pt x="2378279" y="133332"/>
                  <a:pt x="2394536" y="160838"/>
                  <a:pt x="2406225" y="191148"/>
                </a:cubicBezTo>
                <a:cubicBezTo>
                  <a:pt x="2422063" y="232274"/>
                  <a:pt x="2425757" y="275561"/>
                  <a:pt x="2428561" y="318847"/>
                </a:cubicBezTo>
                <a:cubicBezTo>
                  <a:pt x="2430532" y="349252"/>
                  <a:pt x="2430627" y="379809"/>
                  <a:pt x="2430627" y="410308"/>
                </a:cubicBezTo>
                <a:cubicBezTo>
                  <a:pt x="2430721" y="1554394"/>
                  <a:pt x="2430854" y="2698481"/>
                  <a:pt x="2430627" y="3842568"/>
                </a:cubicBezTo>
                <a:cubicBezTo>
                  <a:pt x="2430551" y="4190241"/>
                  <a:pt x="2429414" y="4537934"/>
                  <a:pt x="2428865" y="4885609"/>
                </a:cubicBezTo>
                <a:cubicBezTo>
                  <a:pt x="2428808" y="4922587"/>
                  <a:pt x="2428240" y="4959451"/>
                  <a:pt x="2423427" y="4996258"/>
                </a:cubicBezTo>
                <a:cubicBezTo>
                  <a:pt x="2419108" y="5029373"/>
                  <a:pt x="2411378" y="5061217"/>
                  <a:pt x="2396885" y="5091299"/>
                </a:cubicBezTo>
                <a:cubicBezTo>
                  <a:pt x="2378848" y="5128732"/>
                  <a:pt x="2355185" y="5161865"/>
                  <a:pt x="2322561" y="5188178"/>
                </a:cubicBezTo>
                <a:cubicBezTo>
                  <a:pt x="2297306" y="5208523"/>
                  <a:pt x="2269816" y="5224834"/>
                  <a:pt x="2239428" y="5236332"/>
                </a:cubicBezTo>
                <a:cubicBezTo>
                  <a:pt x="2195512" y="5252946"/>
                  <a:pt x="2149474" y="5256470"/>
                  <a:pt x="2103266" y="5258762"/>
                </a:cubicBezTo>
                <a:cubicBezTo>
                  <a:pt x="2087219" y="5259557"/>
                  <a:pt x="2071096" y="5258800"/>
                  <a:pt x="2054993" y="5258970"/>
                </a:cubicBezTo>
                <a:cubicBezTo>
                  <a:pt x="2052131" y="5259009"/>
                  <a:pt x="2049271" y="5260145"/>
                  <a:pt x="2046409" y="5260770"/>
                </a:cubicBezTo>
                <a:lnTo>
                  <a:pt x="384293" y="5260770"/>
                </a:lnTo>
                <a:cubicBezTo>
                  <a:pt x="382701" y="5260145"/>
                  <a:pt x="381091" y="5258951"/>
                  <a:pt x="379499" y="5258970"/>
                </a:cubicBezTo>
                <a:cubicBezTo>
                  <a:pt x="340661" y="5259178"/>
                  <a:pt x="301917" y="5258535"/>
                  <a:pt x="263268" y="5253420"/>
                </a:cubicBezTo>
                <a:cubicBezTo>
                  <a:pt x="230834" y="5249120"/>
                  <a:pt x="199535" y="5241504"/>
                  <a:pt x="170075" y="5227334"/>
                </a:cubicBezTo>
                <a:cubicBezTo>
                  <a:pt x="132411" y="5209205"/>
                  <a:pt x="98972" y="5185412"/>
                  <a:pt x="72486" y="5152525"/>
                </a:cubicBezTo>
                <a:cubicBezTo>
                  <a:pt x="52347" y="5127500"/>
                  <a:pt x="36054" y="5100298"/>
                  <a:pt x="24630" y="5070272"/>
                </a:cubicBezTo>
                <a:cubicBezTo>
                  <a:pt x="7957" y="5026436"/>
                  <a:pt x="4320" y="4980365"/>
                  <a:pt x="2028" y="4934161"/>
                </a:cubicBezTo>
                <a:cubicBezTo>
                  <a:pt x="1213" y="4917794"/>
                  <a:pt x="1989" y="4901351"/>
                  <a:pt x="1819" y="4884945"/>
                </a:cubicBezTo>
                <a:cubicBezTo>
                  <a:pt x="1781" y="4882085"/>
                  <a:pt x="645" y="4879224"/>
                  <a:pt x="19" y="4876364"/>
                </a:cubicBezTo>
                <a:lnTo>
                  <a:pt x="0" y="4876383"/>
                </a:lnTo>
                <a:cubicBezTo>
                  <a:pt x="0" y="3379109"/>
                  <a:pt x="0" y="1881818"/>
                  <a:pt x="0" y="384544"/>
                </a:cubicBezTo>
                <a:cubicBezTo>
                  <a:pt x="625" y="382953"/>
                  <a:pt x="1819" y="381362"/>
                  <a:pt x="1800" y="379770"/>
                </a:cubicBezTo>
                <a:cubicBezTo>
                  <a:pt x="1573" y="340898"/>
                  <a:pt x="2217" y="302120"/>
                  <a:pt x="7370" y="263456"/>
                </a:cubicBezTo>
                <a:cubicBezTo>
                  <a:pt x="11747" y="230703"/>
                  <a:pt x="19495" y="199161"/>
                  <a:pt x="33931" y="169382"/>
                </a:cubicBezTo>
                <a:cubicBezTo>
                  <a:pt x="51930" y="132289"/>
                  <a:pt x="75309" y="99384"/>
                  <a:pt x="107630" y="73204"/>
                </a:cubicBezTo>
                <a:cubicBezTo>
                  <a:pt x="133093" y="52594"/>
                  <a:pt x="160849" y="36264"/>
                  <a:pt x="191502" y="24500"/>
                </a:cubicBezTo>
                <a:cubicBezTo>
                  <a:pt x="232690" y="8682"/>
                  <a:pt x="275924" y="4363"/>
                  <a:pt x="319196" y="2412"/>
                </a:cubicBezTo>
                <a:cubicBezTo>
                  <a:pt x="369497" y="138"/>
                  <a:pt x="419911" y="612"/>
                  <a:pt x="470268" y="176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C849C5-F7F7-ACE9-5A87-8EB5BBC22B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32259" y="452282"/>
            <a:ext cx="3174791" cy="5991381"/>
          </a:xfrm>
          <a:prstGeom prst="rect">
            <a:avLst/>
          </a:prstGeom>
        </p:spPr>
      </p:pic>
      <p:sp>
        <p:nvSpPr>
          <p:cNvPr id="5" name="Рисунок 4">
            <a:extLst>
              <a:ext uri="{FF2B5EF4-FFF2-40B4-BE49-F238E27FC236}">
                <a16:creationId xmlns:a16="http://schemas.microsoft.com/office/drawing/2014/main" id="{2459E0F2-3E58-D029-9859-60D6378A25A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600995" y="814745"/>
            <a:ext cx="2430752" cy="5260770"/>
          </a:xfrm>
          <a:custGeom>
            <a:avLst/>
            <a:gdLst>
              <a:gd name="connsiteX0" fmla="*/ 470268 w 2430752"/>
              <a:gd name="connsiteY0" fmla="*/ 176 h 5260770"/>
              <a:gd name="connsiteX1" fmla="*/ 565868 w 2430752"/>
              <a:gd name="connsiteY1" fmla="*/ 214 h 5260770"/>
              <a:gd name="connsiteX2" fmla="*/ 591955 w 2430752"/>
              <a:gd name="connsiteY2" fmla="*/ 2298 h 5260770"/>
              <a:gd name="connsiteX3" fmla="*/ 616339 w 2430752"/>
              <a:gd name="connsiteY3" fmla="*/ 23306 h 5260770"/>
              <a:gd name="connsiteX4" fmla="*/ 620696 w 2430752"/>
              <a:gd name="connsiteY4" fmla="*/ 54525 h 5260770"/>
              <a:gd name="connsiteX5" fmla="*/ 649702 w 2430752"/>
              <a:gd name="connsiteY5" fmla="*/ 136060 h 5260770"/>
              <a:gd name="connsiteX6" fmla="*/ 742630 w 2430752"/>
              <a:gd name="connsiteY6" fmla="*/ 181467 h 5260770"/>
              <a:gd name="connsiteX7" fmla="*/ 1699573 w 2430752"/>
              <a:gd name="connsiteY7" fmla="*/ 181941 h 5260770"/>
              <a:gd name="connsiteX8" fmla="*/ 1707132 w 2430752"/>
              <a:gd name="connsiteY8" fmla="*/ 181789 h 5260770"/>
              <a:gd name="connsiteX9" fmla="*/ 1796934 w 2430752"/>
              <a:gd name="connsiteY9" fmla="*/ 114843 h 5260770"/>
              <a:gd name="connsiteX10" fmla="*/ 1813569 w 2430752"/>
              <a:gd name="connsiteY10" fmla="*/ 39295 h 5260770"/>
              <a:gd name="connsiteX11" fmla="*/ 1835924 w 2430752"/>
              <a:gd name="connsiteY11" fmla="*/ 3510 h 5260770"/>
              <a:gd name="connsiteX12" fmla="*/ 1860705 w 2430752"/>
              <a:gd name="connsiteY12" fmla="*/ 290 h 5260770"/>
              <a:gd name="connsiteX13" fmla="*/ 2052491 w 2430752"/>
              <a:gd name="connsiteY13" fmla="*/ 1938 h 5260770"/>
              <a:gd name="connsiteX14" fmla="*/ 2166885 w 2430752"/>
              <a:gd name="connsiteY14" fmla="*/ 7432 h 5260770"/>
              <a:gd name="connsiteX15" fmla="*/ 2260192 w 2430752"/>
              <a:gd name="connsiteY15" fmla="*/ 33328 h 5260770"/>
              <a:gd name="connsiteX16" fmla="*/ 2357913 w 2430752"/>
              <a:gd name="connsiteY16" fmla="*/ 108061 h 5260770"/>
              <a:gd name="connsiteX17" fmla="*/ 2406225 w 2430752"/>
              <a:gd name="connsiteY17" fmla="*/ 191148 h 5260770"/>
              <a:gd name="connsiteX18" fmla="*/ 2428561 w 2430752"/>
              <a:gd name="connsiteY18" fmla="*/ 318847 h 5260770"/>
              <a:gd name="connsiteX19" fmla="*/ 2430627 w 2430752"/>
              <a:gd name="connsiteY19" fmla="*/ 410308 h 5260770"/>
              <a:gd name="connsiteX20" fmla="*/ 2430627 w 2430752"/>
              <a:gd name="connsiteY20" fmla="*/ 3842568 h 5260770"/>
              <a:gd name="connsiteX21" fmla="*/ 2428865 w 2430752"/>
              <a:gd name="connsiteY21" fmla="*/ 4885609 h 5260770"/>
              <a:gd name="connsiteX22" fmla="*/ 2423427 w 2430752"/>
              <a:gd name="connsiteY22" fmla="*/ 4996258 h 5260770"/>
              <a:gd name="connsiteX23" fmla="*/ 2396885 w 2430752"/>
              <a:gd name="connsiteY23" fmla="*/ 5091299 h 5260770"/>
              <a:gd name="connsiteX24" fmla="*/ 2322561 w 2430752"/>
              <a:gd name="connsiteY24" fmla="*/ 5188178 h 5260770"/>
              <a:gd name="connsiteX25" fmla="*/ 2239428 w 2430752"/>
              <a:gd name="connsiteY25" fmla="*/ 5236332 h 5260770"/>
              <a:gd name="connsiteX26" fmla="*/ 2103266 w 2430752"/>
              <a:gd name="connsiteY26" fmla="*/ 5258762 h 5260770"/>
              <a:gd name="connsiteX27" fmla="*/ 2054993 w 2430752"/>
              <a:gd name="connsiteY27" fmla="*/ 5258970 h 5260770"/>
              <a:gd name="connsiteX28" fmla="*/ 2046409 w 2430752"/>
              <a:gd name="connsiteY28" fmla="*/ 5260770 h 5260770"/>
              <a:gd name="connsiteX29" fmla="*/ 384293 w 2430752"/>
              <a:gd name="connsiteY29" fmla="*/ 5260770 h 5260770"/>
              <a:gd name="connsiteX30" fmla="*/ 379499 w 2430752"/>
              <a:gd name="connsiteY30" fmla="*/ 5258970 h 5260770"/>
              <a:gd name="connsiteX31" fmla="*/ 263268 w 2430752"/>
              <a:gd name="connsiteY31" fmla="*/ 5253420 h 5260770"/>
              <a:gd name="connsiteX32" fmla="*/ 170075 w 2430752"/>
              <a:gd name="connsiteY32" fmla="*/ 5227334 h 5260770"/>
              <a:gd name="connsiteX33" fmla="*/ 72486 w 2430752"/>
              <a:gd name="connsiteY33" fmla="*/ 5152525 h 5260770"/>
              <a:gd name="connsiteX34" fmla="*/ 24630 w 2430752"/>
              <a:gd name="connsiteY34" fmla="*/ 5070272 h 5260770"/>
              <a:gd name="connsiteX35" fmla="*/ 2028 w 2430752"/>
              <a:gd name="connsiteY35" fmla="*/ 4934161 h 5260770"/>
              <a:gd name="connsiteX36" fmla="*/ 1819 w 2430752"/>
              <a:gd name="connsiteY36" fmla="*/ 4884945 h 5260770"/>
              <a:gd name="connsiteX37" fmla="*/ 19 w 2430752"/>
              <a:gd name="connsiteY37" fmla="*/ 4876364 h 5260770"/>
              <a:gd name="connsiteX38" fmla="*/ 0 w 2430752"/>
              <a:gd name="connsiteY38" fmla="*/ 4876383 h 5260770"/>
              <a:gd name="connsiteX39" fmla="*/ 0 w 2430752"/>
              <a:gd name="connsiteY39" fmla="*/ 384544 h 5260770"/>
              <a:gd name="connsiteX40" fmla="*/ 1800 w 2430752"/>
              <a:gd name="connsiteY40" fmla="*/ 379770 h 5260770"/>
              <a:gd name="connsiteX41" fmla="*/ 7370 w 2430752"/>
              <a:gd name="connsiteY41" fmla="*/ 263456 h 5260770"/>
              <a:gd name="connsiteX42" fmla="*/ 33931 w 2430752"/>
              <a:gd name="connsiteY42" fmla="*/ 169382 h 5260770"/>
              <a:gd name="connsiteX43" fmla="*/ 107630 w 2430752"/>
              <a:gd name="connsiteY43" fmla="*/ 73204 h 5260770"/>
              <a:gd name="connsiteX44" fmla="*/ 191502 w 2430752"/>
              <a:gd name="connsiteY44" fmla="*/ 24500 h 5260770"/>
              <a:gd name="connsiteX45" fmla="*/ 319196 w 2430752"/>
              <a:gd name="connsiteY45" fmla="*/ 2412 h 5260770"/>
              <a:gd name="connsiteX46" fmla="*/ 470268 w 2430752"/>
              <a:gd name="connsiteY46" fmla="*/ 176 h 526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430752" h="5260770">
                <a:moveTo>
                  <a:pt x="470268" y="176"/>
                </a:moveTo>
                <a:cubicBezTo>
                  <a:pt x="502134" y="-108"/>
                  <a:pt x="534001" y="-13"/>
                  <a:pt x="565868" y="214"/>
                </a:cubicBezTo>
                <a:cubicBezTo>
                  <a:pt x="574583" y="271"/>
                  <a:pt x="583430" y="650"/>
                  <a:pt x="591955" y="2298"/>
                </a:cubicBezTo>
                <a:cubicBezTo>
                  <a:pt x="603739" y="4571"/>
                  <a:pt x="613648" y="10462"/>
                  <a:pt x="616339" y="23306"/>
                </a:cubicBezTo>
                <a:cubicBezTo>
                  <a:pt x="618498" y="33574"/>
                  <a:pt x="620658" y="44107"/>
                  <a:pt x="620696" y="54525"/>
                </a:cubicBezTo>
                <a:cubicBezTo>
                  <a:pt x="620791" y="85290"/>
                  <a:pt x="630510" y="112172"/>
                  <a:pt x="649702" y="136060"/>
                </a:cubicBezTo>
                <a:cubicBezTo>
                  <a:pt x="673649" y="165858"/>
                  <a:pt x="705875" y="181373"/>
                  <a:pt x="742630" y="181467"/>
                </a:cubicBezTo>
                <a:cubicBezTo>
                  <a:pt x="1061617" y="182282"/>
                  <a:pt x="1380585" y="181941"/>
                  <a:pt x="1699573" y="181941"/>
                </a:cubicBezTo>
                <a:cubicBezTo>
                  <a:pt x="1702092" y="181941"/>
                  <a:pt x="1704688" y="182263"/>
                  <a:pt x="1707132" y="181789"/>
                </a:cubicBezTo>
                <a:cubicBezTo>
                  <a:pt x="1747808" y="173928"/>
                  <a:pt x="1777155" y="151176"/>
                  <a:pt x="1796934" y="114843"/>
                </a:cubicBezTo>
                <a:cubicBezTo>
                  <a:pt x="1809874" y="91068"/>
                  <a:pt x="1812432" y="65456"/>
                  <a:pt x="1813569" y="39295"/>
                </a:cubicBezTo>
                <a:cubicBezTo>
                  <a:pt x="1814212" y="24500"/>
                  <a:pt x="1819082" y="7735"/>
                  <a:pt x="1835924" y="3510"/>
                </a:cubicBezTo>
                <a:cubicBezTo>
                  <a:pt x="1843957" y="1502"/>
                  <a:pt x="1852445" y="252"/>
                  <a:pt x="1860705" y="290"/>
                </a:cubicBezTo>
                <a:cubicBezTo>
                  <a:pt x="1924627" y="650"/>
                  <a:pt x="1988569" y="1616"/>
                  <a:pt x="2052491" y="1938"/>
                </a:cubicBezTo>
                <a:cubicBezTo>
                  <a:pt x="2090723" y="2146"/>
                  <a:pt x="2128823" y="2412"/>
                  <a:pt x="2166885" y="7432"/>
                </a:cubicBezTo>
                <a:cubicBezTo>
                  <a:pt x="2199358" y="11713"/>
                  <a:pt x="2230731" y="19215"/>
                  <a:pt x="2260192" y="33328"/>
                </a:cubicBezTo>
                <a:cubicBezTo>
                  <a:pt x="2297875" y="51381"/>
                  <a:pt x="2331389" y="75136"/>
                  <a:pt x="2357913" y="108061"/>
                </a:cubicBezTo>
                <a:cubicBezTo>
                  <a:pt x="2378279" y="133332"/>
                  <a:pt x="2394536" y="160838"/>
                  <a:pt x="2406225" y="191148"/>
                </a:cubicBezTo>
                <a:cubicBezTo>
                  <a:pt x="2422063" y="232274"/>
                  <a:pt x="2425757" y="275561"/>
                  <a:pt x="2428561" y="318847"/>
                </a:cubicBezTo>
                <a:cubicBezTo>
                  <a:pt x="2430532" y="349252"/>
                  <a:pt x="2430627" y="379809"/>
                  <a:pt x="2430627" y="410308"/>
                </a:cubicBezTo>
                <a:cubicBezTo>
                  <a:pt x="2430721" y="1554394"/>
                  <a:pt x="2430854" y="2698481"/>
                  <a:pt x="2430627" y="3842568"/>
                </a:cubicBezTo>
                <a:cubicBezTo>
                  <a:pt x="2430551" y="4190241"/>
                  <a:pt x="2429414" y="4537934"/>
                  <a:pt x="2428865" y="4885609"/>
                </a:cubicBezTo>
                <a:cubicBezTo>
                  <a:pt x="2428808" y="4922587"/>
                  <a:pt x="2428240" y="4959451"/>
                  <a:pt x="2423427" y="4996258"/>
                </a:cubicBezTo>
                <a:cubicBezTo>
                  <a:pt x="2419108" y="5029373"/>
                  <a:pt x="2411378" y="5061217"/>
                  <a:pt x="2396885" y="5091299"/>
                </a:cubicBezTo>
                <a:cubicBezTo>
                  <a:pt x="2378848" y="5128732"/>
                  <a:pt x="2355185" y="5161865"/>
                  <a:pt x="2322561" y="5188178"/>
                </a:cubicBezTo>
                <a:cubicBezTo>
                  <a:pt x="2297306" y="5208523"/>
                  <a:pt x="2269816" y="5224834"/>
                  <a:pt x="2239428" y="5236332"/>
                </a:cubicBezTo>
                <a:cubicBezTo>
                  <a:pt x="2195512" y="5252946"/>
                  <a:pt x="2149474" y="5256470"/>
                  <a:pt x="2103266" y="5258762"/>
                </a:cubicBezTo>
                <a:cubicBezTo>
                  <a:pt x="2087219" y="5259557"/>
                  <a:pt x="2071096" y="5258800"/>
                  <a:pt x="2054993" y="5258970"/>
                </a:cubicBezTo>
                <a:cubicBezTo>
                  <a:pt x="2052131" y="5259009"/>
                  <a:pt x="2049271" y="5260145"/>
                  <a:pt x="2046409" y="5260770"/>
                </a:cubicBezTo>
                <a:lnTo>
                  <a:pt x="384293" y="5260770"/>
                </a:lnTo>
                <a:cubicBezTo>
                  <a:pt x="382701" y="5260145"/>
                  <a:pt x="381091" y="5258951"/>
                  <a:pt x="379499" y="5258970"/>
                </a:cubicBezTo>
                <a:cubicBezTo>
                  <a:pt x="340661" y="5259178"/>
                  <a:pt x="301917" y="5258535"/>
                  <a:pt x="263268" y="5253420"/>
                </a:cubicBezTo>
                <a:cubicBezTo>
                  <a:pt x="230834" y="5249120"/>
                  <a:pt x="199535" y="5241504"/>
                  <a:pt x="170075" y="5227334"/>
                </a:cubicBezTo>
                <a:cubicBezTo>
                  <a:pt x="132411" y="5209205"/>
                  <a:pt x="98972" y="5185412"/>
                  <a:pt x="72486" y="5152525"/>
                </a:cubicBezTo>
                <a:cubicBezTo>
                  <a:pt x="52347" y="5127500"/>
                  <a:pt x="36054" y="5100298"/>
                  <a:pt x="24630" y="5070272"/>
                </a:cubicBezTo>
                <a:cubicBezTo>
                  <a:pt x="7957" y="5026436"/>
                  <a:pt x="4320" y="4980365"/>
                  <a:pt x="2028" y="4934161"/>
                </a:cubicBezTo>
                <a:cubicBezTo>
                  <a:pt x="1213" y="4917794"/>
                  <a:pt x="1989" y="4901351"/>
                  <a:pt x="1819" y="4884945"/>
                </a:cubicBezTo>
                <a:cubicBezTo>
                  <a:pt x="1781" y="4882085"/>
                  <a:pt x="645" y="4879224"/>
                  <a:pt x="19" y="4876364"/>
                </a:cubicBezTo>
                <a:lnTo>
                  <a:pt x="0" y="4876383"/>
                </a:lnTo>
                <a:cubicBezTo>
                  <a:pt x="0" y="3379109"/>
                  <a:pt x="0" y="1881818"/>
                  <a:pt x="0" y="384544"/>
                </a:cubicBezTo>
                <a:cubicBezTo>
                  <a:pt x="625" y="382953"/>
                  <a:pt x="1819" y="381362"/>
                  <a:pt x="1800" y="379770"/>
                </a:cubicBezTo>
                <a:cubicBezTo>
                  <a:pt x="1573" y="340898"/>
                  <a:pt x="2217" y="302120"/>
                  <a:pt x="7370" y="263456"/>
                </a:cubicBezTo>
                <a:cubicBezTo>
                  <a:pt x="11747" y="230703"/>
                  <a:pt x="19495" y="199161"/>
                  <a:pt x="33931" y="169382"/>
                </a:cubicBezTo>
                <a:cubicBezTo>
                  <a:pt x="51930" y="132289"/>
                  <a:pt x="75309" y="99384"/>
                  <a:pt x="107630" y="73204"/>
                </a:cubicBezTo>
                <a:cubicBezTo>
                  <a:pt x="133093" y="52594"/>
                  <a:pt x="160849" y="36264"/>
                  <a:pt x="191502" y="24500"/>
                </a:cubicBezTo>
                <a:cubicBezTo>
                  <a:pt x="232690" y="8682"/>
                  <a:pt x="275924" y="4363"/>
                  <a:pt x="319196" y="2412"/>
                </a:cubicBezTo>
                <a:cubicBezTo>
                  <a:pt x="369497" y="138"/>
                  <a:pt x="419911" y="612"/>
                  <a:pt x="470268" y="176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</p:spTree>
    <p:extLst>
      <p:ext uri="{BB962C8B-B14F-4D97-AF65-F5344CB8AC3E}">
        <p14:creationId xmlns:p14="http://schemas.microsoft.com/office/powerpoint/2010/main" val="1510961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Увеличенный мокап телефон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887E48A-D9FF-C15F-3558-AE491B4E85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9500" y="335858"/>
            <a:ext cx="4496788" cy="8486219"/>
          </a:xfrm>
          <a:prstGeom prst="rect">
            <a:avLst/>
          </a:prstGeom>
        </p:spPr>
      </p:pic>
      <p:sp>
        <p:nvSpPr>
          <p:cNvPr id="3" name="Рисунок 2">
            <a:extLst>
              <a:ext uri="{FF2B5EF4-FFF2-40B4-BE49-F238E27FC236}">
                <a16:creationId xmlns:a16="http://schemas.microsoft.com/office/drawing/2014/main" id="{8AA3E2CB-F40A-E1B0-DDDD-40B46CEBB44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465328" y="860766"/>
            <a:ext cx="3441003" cy="7447211"/>
          </a:xfrm>
          <a:custGeom>
            <a:avLst/>
            <a:gdLst>
              <a:gd name="connsiteX0" fmla="*/ 470268 w 2430752"/>
              <a:gd name="connsiteY0" fmla="*/ 176 h 5260770"/>
              <a:gd name="connsiteX1" fmla="*/ 565868 w 2430752"/>
              <a:gd name="connsiteY1" fmla="*/ 214 h 5260770"/>
              <a:gd name="connsiteX2" fmla="*/ 591955 w 2430752"/>
              <a:gd name="connsiteY2" fmla="*/ 2298 h 5260770"/>
              <a:gd name="connsiteX3" fmla="*/ 616339 w 2430752"/>
              <a:gd name="connsiteY3" fmla="*/ 23306 h 5260770"/>
              <a:gd name="connsiteX4" fmla="*/ 620696 w 2430752"/>
              <a:gd name="connsiteY4" fmla="*/ 54525 h 5260770"/>
              <a:gd name="connsiteX5" fmla="*/ 649702 w 2430752"/>
              <a:gd name="connsiteY5" fmla="*/ 136060 h 5260770"/>
              <a:gd name="connsiteX6" fmla="*/ 742630 w 2430752"/>
              <a:gd name="connsiteY6" fmla="*/ 181467 h 5260770"/>
              <a:gd name="connsiteX7" fmla="*/ 1699573 w 2430752"/>
              <a:gd name="connsiteY7" fmla="*/ 181941 h 5260770"/>
              <a:gd name="connsiteX8" fmla="*/ 1707132 w 2430752"/>
              <a:gd name="connsiteY8" fmla="*/ 181789 h 5260770"/>
              <a:gd name="connsiteX9" fmla="*/ 1796934 w 2430752"/>
              <a:gd name="connsiteY9" fmla="*/ 114843 h 5260770"/>
              <a:gd name="connsiteX10" fmla="*/ 1813569 w 2430752"/>
              <a:gd name="connsiteY10" fmla="*/ 39295 h 5260770"/>
              <a:gd name="connsiteX11" fmla="*/ 1835924 w 2430752"/>
              <a:gd name="connsiteY11" fmla="*/ 3510 h 5260770"/>
              <a:gd name="connsiteX12" fmla="*/ 1860705 w 2430752"/>
              <a:gd name="connsiteY12" fmla="*/ 290 h 5260770"/>
              <a:gd name="connsiteX13" fmla="*/ 2052491 w 2430752"/>
              <a:gd name="connsiteY13" fmla="*/ 1938 h 5260770"/>
              <a:gd name="connsiteX14" fmla="*/ 2166885 w 2430752"/>
              <a:gd name="connsiteY14" fmla="*/ 7432 h 5260770"/>
              <a:gd name="connsiteX15" fmla="*/ 2260192 w 2430752"/>
              <a:gd name="connsiteY15" fmla="*/ 33328 h 5260770"/>
              <a:gd name="connsiteX16" fmla="*/ 2357913 w 2430752"/>
              <a:gd name="connsiteY16" fmla="*/ 108061 h 5260770"/>
              <a:gd name="connsiteX17" fmla="*/ 2406225 w 2430752"/>
              <a:gd name="connsiteY17" fmla="*/ 191148 h 5260770"/>
              <a:gd name="connsiteX18" fmla="*/ 2428561 w 2430752"/>
              <a:gd name="connsiteY18" fmla="*/ 318847 h 5260770"/>
              <a:gd name="connsiteX19" fmla="*/ 2430627 w 2430752"/>
              <a:gd name="connsiteY19" fmla="*/ 410308 h 5260770"/>
              <a:gd name="connsiteX20" fmla="*/ 2430627 w 2430752"/>
              <a:gd name="connsiteY20" fmla="*/ 3842568 h 5260770"/>
              <a:gd name="connsiteX21" fmla="*/ 2428865 w 2430752"/>
              <a:gd name="connsiteY21" fmla="*/ 4885609 h 5260770"/>
              <a:gd name="connsiteX22" fmla="*/ 2423427 w 2430752"/>
              <a:gd name="connsiteY22" fmla="*/ 4996258 h 5260770"/>
              <a:gd name="connsiteX23" fmla="*/ 2396885 w 2430752"/>
              <a:gd name="connsiteY23" fmla="*/ 5091299 h 5260770"/>
              <a:gd name="connsiteX24" fmla="*/ 2322561 w 2430752"/>
              <a:gd name="connsiteY24" fmla="*/ 5188178 h 5260770"/>
              <a:gd name="connsiteX25" fmla="*/ 2239428 w 2430752"/>
              <a:gd name="connsiteY25" fmla="*/ 5236332 h 5260770"/>
              <a:gd name="connsiteX26" fmla="*/ 2103266 w 2430752"/>
              <a:gd name="connsiteY26" fmla="*/ 5258762 h 5260770"/>
              <a:gd name="connsiteX27" fmla="*/ 2054993 w 2430752"/>
              <a:gd name="connsiteY27" fmla="*/ 5258970 h 5260770"/>
              <a:gd name="connsiteX28" fmla="*/ 2046409 w 2430752"/>
              <a:gd name="connsiteY28" fmla="*/ 5260770 h 5260770"/>
              <a:gd name="connsiteX29" fmla="*/ 384293 w 2430752"/>
              <a:gd name="connsiteY29" fmla="*/ 5260770 h 5260770"/>
              <a:gd name="connsiteX30" fmla="*/ 379499 w 2430752"/>
              <a:gd name="connsiteY30" fmla="*/ 5258970 h 5260770"/>
              <a:gd name="connsiteX31" fmla="*/ 263268 w 2430752"/>
              <a:gd name="connsiteY31" fmla="*/ 5253420 h 5260770"/>
              <a:gd name="connsiteX32" fmla="*/ 170075 w 2430752"/>
              <a:gd name="connsiteY32" fmla="*/ 5227334 h 5260770"/>
              <a:gd name="connsiteX33" fmla="*/ 72486 w 2430752"/>
              <a:gd name="connsiteY33" fmla="*/ 5152525 h 5260770"/>
              <a:gd name="connsiteX34" fmla="*/ 24630 w 2430752"/>
              <a:gd name="connsiteY34" fmla="*/ 5070272 h 5260770"/>
              <a:gd name="connsiteX35" fmla="*/ 2028 w 2430752"/>
              <a:gd name="connsiteY35" fmla="*/ 4934161 h 5260770"/>
              <a:gd name="connsiteX36" fmla="*/ 1819 w 2430752"/>
              <a:gd name="connsiteY36" fmla="*/ 4884945 h 5260770"/>
              <a:gd name="connsiteX37" fmla="*/ 19 w 2430752"/>
              <a:gd name="connsiteY37" fmla="*/ 4876364 h 5260770"/>
              <a:gd name="connsiteX38" fmla="*/ 0 w 2430752"/>
              <a:gd name="connsiteY38" fmla="*/ 4876383 h 5260770"/>
              <a:gd name="connsiteX39" fmla="*/ 0 w 2430752"/>
              <a:gd name="connsiteY39" fmla="*/ 384544 h 5260770"/>
              <a:gd name="connsiteX40" fmla="*/ 1800 w 2430752"/>
              <a:gd name="connsiteY40" fmla="*/ 379770 h 5260770"/>
              <a:gd name="connsiteX41" fmla="*/ 7370 w 2430752"/>
              <a:gd name="connsiteY41" fmla="*/ 263456 h 5260770"/>
              <a:gd name="connsiteX42" fmla="*/ 33931 w 2430752"/>
              <a:gd name="connsiteY42" fmla="*/ 169382 h 5260770"/>
              <a:gd name="connsiteX43" fmla="*/ 107630 w 2430752"/>
              <a:gd name="connsiteY43" fmla="*/ 73204 h 5260770"/>
              <a:gd name="connsiteX44" fmla="*/ 191502 w 2430752"/>
              <a:gd name="connsiteY44" fmla="*/ 24500 h 5260770"/>
              <a:gd name="connsiteX45" fmla="*/ 319196 w 2430752"/>
              <a:gd name="connsiteY45" fmla="*/ 2412 h 5260770"/>
              <a:gd name="connsiteX46" fmla="*/ 470268 w 2430752"/>
              <a:gd name="connsiteY46" fmla="*/ 176 h 526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430752" h="5260770">
                <a:moveTo>
                  <a:pt x="470268" y="176"/>
                </a:moveTo>
                <a:cubicBezTo>
                  <a:pt x="502134" y="-108"/>
                  <a:pt x="534001" y="-13"/>
                  <a:pt x="565868" y="214"/>
                </a:cubicBezTo>
                <a:cubicBezTo>
                  <a:pt x="574583" y="271"/>
                  <a:pt x="583430" y="650"/>
                  <a:pt x="591955" y="2298"/>
                </a:cubicBezTo>
                <a:cubicBezTo>
                  <a:pt x="603739" y="4571"/>
                  <a:pt x="613648" y="10462"/>
                  <a:pt x="616339" y="23306"/>
                </a:cubicBezTo>
                <a:cubicBezTo>
                  <a:pt x="618498" y="33574"/>
                  <a:pt x="620658" y="44107"/>
                  <a:pt x="620696" y="54525"/>
                </a:cubicBezTo>
                <a:cubicBezTo>
                  <a:pt x="620791" y="85290"/>
                  <a:pt x="630510" y="112172"/>
                  <a:pt x="649702" y="136060"/>
                </a:cubicBezTo>
                <a:cubicBezTo>
                  <a:pt x="673649" y="165858"/>
                  <a:pt x="705875" y="181373"/>
                  <a:pt x="742630" y="181467"/>
                </a:cubicBezTo>
                <a:cubicBezTo>
                  <a:pt x="1061617" y="182282"/>
                  <a:pt x="1380585" y="181941"/>
                  <a:pt x="1699573" y="181941"/>
                </a:cubicBezTo>
                <a:cubicBezTo>
                  <a:pt x="1702092" y="181941"/>
                  <a:pt x="1704688" y="182263"/>
                  <a:pt x="1707132" y="181789"/>
                </a:cubicBezTo>
                <a:cubicBezTo>
                  <a:pt x="1747808" y="173928"/>
                  <a:pt x="1777155" y="151176"/>
                  <a:pt x="1796934" y="114843"/>
                </a:cubicBezTo>
                <a:cubicBezTo>
                  <a:pt x="1809874" y="91068"/>
                  <a:pt x="1812432" y="65456"/>
                  <a:pt x="1813569" y="39295"/>
                </a:cubicBezTo>
                <a:cubicBezTo>
                  <a:pt x="1814212" y="24500"/>
                  <a:pt x="1819082" y="7735"/>
                  <a:pt x="1835924" y="3510"/>
                </a:cubicBezTo>
                <a:cubicBezTo>
                  <a:pt x="1843957" y="1502"/>
                  <a:pt x="1852445" y="252"/>
                  <a:pt x="1860705" y="290"/>
                </a:cubicBezTo>
                <a:cubicBezTo>
                  <a:pt x="1924627" y="650"/>
                  <a:pt x="1988569" y="1616"/>
                  <a:pt x="2052491" y="1938"/>
                </a:cubicBezTo>
                <a:cubicBezTo>
                  <a:pt x="2090723" y="2146"/>
                  <a:pt x="2128823" y="2412"/>
                  <a:pt x="2166885" y="7432"/>
                </a:cubicBezTo>
                <a:cubicBezTo>
                  <a:pt x="2199358" y="11713"/>
                  <a:pt x="2230731" y="19215"/>
                  <a:pt x="2260192" y="33328"/>
                </a:cubicBezTo>
                <a:cubicBezTo>
                  <a:pt x="2297875" y="51381"/>
                  <a:pt x="2331389" y="75136"/>
                  <a:pt x="2357913" y="108061"/>
                </a:cubicBezTo>
                <a:cubicBezTo>
                  <a:pt x="2378279" y="133332"/>
                  <a:pt x="2394536" y="160838"/>
                  <a:pt x="2406225" y="191148"/>
                </a:cubicBezTo>
                <a:cubicBezTo>
                  <a:pt x="2422063" y="232274"/>
                  <a:pt x="2425757" y="275561"/>
                  <a:pt x="2428561" y="318847"/>
                </a:cubicBezTo>
                <a:cubicBezTo>
                  <a:pt x="2430532" y="349252"/>
                  <a:pt x="2430627" y="379809"/>
                  <a:pt x="2430627" y="410308"/>
                </a:cubicBezTo>
                <a:cubicBezTo>
                  <a:pt x="2430721" y="1554394"/>
                  <a:pt x="2430854" y="2698481"/>
                  <a:pt x="2430627" y="3842568"/>
                </a:cubicBezTo>
                <a:cubicBezTo>
                  <a:pt x="2430551" y="4190241"/>
                  <a:pt x="2429414" y="4537934"/>
                  <a:pt x="2428865" y="4885609"/>
                </a:cubicBezTo>
                <a:cubicBezTo>
                  <a:pt x="2428808" y="4922587"/>
                  <a:pt x="2428240" y="4959451"/>
                  <a:pt x="2423427" y="4996258"/>
                </a:cubicBezTo>
                <a:cubicBezTo>
                  <a:pt x="2419108" y="5029373"/>
                  <a:pt x="2411378" y="5061217"/>
                  <a:pt x="2396885" y="5091299"/>
                </a:cubicBezTo>
                <a:cubicBezTo>
                  <a:pt x="2378848" y="5128732"/>
                  <a:pt x="2355185" y="5161865"/>
                  <a:pt x="2322561" y="5188178"/>
                </a:cubicBezTo>
                <a:cubicBezTo>
                  <a:pt x="2297306" y="5208523"/>
                  <a:pt x="2269816" y="5224834"/>
                  <a:pt x="2239428" y="5236332"/>
                </a:cubicBezTo>
                <a:cubicBezTo>
                  <a:pt x="2195512" y="5252946"/>
                  <a:pt x="2149474" y="5256470"/>
                  <a:pt x="2103266" y="5258762"/>
                </a:cubicBezTo>
                <a:cubicBezTo>
                  <a:pt x="2087219" y="5259557"/>
                  <a:pt x="2071096" y="5258800"/>
                  <a:pt x="2054993" y="5258970"/>
                </a:cubicBezTo>
                <a:cubicBezTo>
                  <a:pt x="2052131" y="5259009"/>
                  <a:pt x="2049271" y="5260145"/>
                  <a:pt x="2046409" y="5260770"/>
                </a:cubicBezTo>
                <a:lnTo>
                  <a:pt x="384293" y="5260770"/>
                </a:lnTo>
                <a:cubicBezTo>
                  <a:pt x="382701" y="5260145"/>
                  <a:pt x="381091" y="5258951"/>
                  <a:pt x="379499" y="5258970"/>
                </a:cubicBezTo>
                <a:cubicBezTo>
                  <a:pt x="340661" y="5259178"/>
                  <a:pt x="301917" y="5258535"/>
                  <a:pt x="263268" y="5253420"/>
                </a:cubicBezTo>
                <a:cubicBezTo>
                  <a:pt x="230834" y="5249120"/>
                  <a:pt x="199535" y="5241504"/>
                  <a:pt x="170075" y="5227334"/>
                </a:cubicBezTo>
                <a:cubicBezTo>
                  <a:pt x="132411" y="5209205"/>
                  <a:pt x="98972" y="5185412"/>
                  <a:pt x="72486" y="5152525"/>
                </a:cubicBezTo>
                <a:cubicBezTo>
                  <a:pt x="52347" y="5127500"/>
                  <a:pt x="36054" y="5100298"/>
                  <a:pt x="24630" y="5070272"/>
                </a:cubicBezTo>
                <a:cubicBezTo>
                  <a:pt x="7957" y="5026436"/>
                  <a:pt x="4320" y="4980365"/>
                  <a:pt x="2028" y="4934161"/>
                </a:cubicBezTo>
                <a:cubicBezTo>
                  <a:pt x="1213" y="4917794"/>
                  <a:pt x="1989" y="4901351"/>
                  <a:pt x="1819" y="4884945"/>
                </a:cubicBezTo>
                <a:cubicBezTo>
                  <a:pt x="1781" y="4882085"/>
                  <a:pt x="645" y="4879224"/>
                  <a:pt x="19" y="4876364"/>
                </a:cubicBezTo>
                <a:lnTo>
                  <a:pt x="0" y="4876383"/>
                </a:lnTo>
                <a:cubicBezTo>
                  <a:pt x="0" y="3379109"/>
                  <a:pt x="0" y="1881818"/>
                  <a:pt x="0" y="384544"/>
                </a:cubicBezTo>
                <a:cubicBezTo>
                  <a:pt x="625" y="382953"/>
                  <a:pt x="1819" y="381362"/>
                  <a:pt x="1800" y="379770"/>
                </a:cubicBezTo>
                <a:cubicBezTo>
                  <a:pt x="1573" y="340898"/>
                  <a:pt x="2217" y="302120"/>
                  <a:pt x="7370" y="263456"/>
                </a:cubicBezTo>
                <a:cubicBezTo>
                  <a:pt x="11747" y="230703"/>
                  <a:pt x="19495" y="199161"/>
                  <a:pt x="33931" y="169382"/>
                </a:cubicBezTo>
                <a:cubicBezTo>
                  <a:pt x="51930" y="132289"/>
                  <a:pt x="75309" y="99384"/>
                  <a:pt x="107630" y="73204"/>
                </a:cubicBezTo>
                <a:cubicBezTo>
                  <a:pt x="133093" y="52594"/>
                  <a:pt x="160849" y="36264"/>
                  <a:pt x="191502" y="24500"/>
                </a:cubicBezTo>
                <a:cubicBezTo>
                  <a:pt x="232690" y="8682"/>
                  <a:pt x="275924" y="4363"/>
                  <a:pt x="319196" y="2412"/>
                </a:cubicBezTo>
                <a:cubicBezTo>
                  <a:pt x="369497" y="138"/>
                  <a:pt x="419911" y="612"/>
                  <a:pt x="470268" y="176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wrap="square" lIns="0" tIns="0" rIns="0" bIns="0" rtlCol="0" anchor="ctr">
            <a:noAutofit/>
          </a:bodyPr>
          <a:lstStyle>
            <a:lvl1pPr>
              <a:defRPr lang="ru-RU" dirty="0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ru-RU" dirty="0"/>
              <a:t>Рисунок</a:t>
            </a:r>
          </a:p>
        </p:txBody>
      </p:sp>
      <p:sp>
        <p:nvSpPr>
          <p:cNvPr id="8" name="Нижний колонтитул 2">
            <a:extLst>
              <a:ext uri="{FF2B5EF4-FFF2-40B4-BE49-F238E27FC236}">
                <a16:creationId xmlns:a16="http://schemas.microsoft.com/office/drawing/2014/main" id="{B9873513-A87A-5248-9EE5-22477683A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2888F5E9-30EC-364E-8110-24F16FB93E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55970"/>
            <a:ext cx="5424486" cy="4144805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0" name="Заголовок 2">
            <a:extLst>
              <a:ext uri="{FF2B5EF4-FFF2-40B4-BE49-F238E27FC236}">
                <a16:creationId xmlns:a16="http://schemas.microsoft.com/office/drawing/2014/main" id="{8F56B56D-4B01-084B-A800-36DCED1010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5424486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</p:spTree>
    <p:extLst>
      <p:ext uri="{BB962C8B-B14F-4D97-AF65-F5344CB8AC3E}">
        <p14:creationId xmlns:p14="http://schemas.microsoft.com/office/powerpoint/2010/main" val="31780417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криншот (16:9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12">
            <a:extLst>
              <a:ext uri="{FF2B5EF4-FFF2-40B4-BE49-F238E27FC236}">
                <a16:creationId xmlns:a16="http://schemas.microsoft.com/office/drawing/2014/main" id="{FD2A22B0-09D2-7D4E-AADD-ED8BB34AC91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71080" y="2083205"/>
            <a:ext cx="5866489" cy="3599614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Рисунок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6C946BF-0D2D-B445-9F9C-2DC7351B94E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6900" y="1773238"/>
            <a:ext cx="5868988" cy="309967"/>
          </a:xfrm>
          <a:prstGeom prst="rect">
            <a:avLst/>
          </a:prstGeom>
        </p:spPr>
      </p:pic>
      <p:sp>
        <p:nvSpPr>
          <p:cNvPr id="7" name="Нижний колонтитул 2">
            <a:extLst>
              <a:ext uri="{FF2B5EF4-FFF2-40B4-BE49-F238E27FC236}">
                <a16:creationId xmlns:a16="http://schemas.microsoft.com/office/drawing/2014/main" id="{66F50713-9831-0B41-9CD2-5CFB1B79B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546421F3-2599-7248-8343-9198B0A539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1773239"/>
            <a:ext cx="4649786" cy="4182176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10" name="Заголовок 2">
            <a:extLst>
              <a:ext uri="{FF2B5EF4-FFF2-40B4-BE49-F238E27FC236}">
                <a16:creationId xmlns:a16="http://schemas.microsoft.com/office/drawing/2014/main" id="{D13C7EE6-39CD-7540-8356-4DFD11AD7A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10868554" cy="6794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</p:spTree>
    <p:extLst>
      <p:ext uri="{BB962C8B-B14F-4D97-AF65-F5344CB8AC3E}">
        <p14:creationId xmlns:p14="http://schemas.microsoft.com/office/powerpoint/2010/main" val="6965050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скриншот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>
            <a:extLst>
              <a:ext uri="{FF2B5EF4-FFF2-40B4-BE49-F238E27FC236}">
                <a16:creationId xmlns:a16="http://schemas.microsoft.com/office/drawing/2014/main" id="{6B939B2E-B6BB-D04B-8511-1F5FCBD3580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96000" y="692150"/>
            <a:ext cx="5437187" cy="55086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Объект</a:t>
            </a:r>
          </a:p>
        </p:txBody>
      </p:sp>
      <p:sp>
        <p:nvSpPr>
          <p:cNvPr id="9" name="Нижний колонтитул 2">
            <a:extLst>
              <a:ext uri="{FF2B5EF4-FFF2-40B4-BE49-F238E27FC236}">
                <a16:creationId xmlns:a16="http://schemas.microsoft.com/office/drawing/2014/main" id="{5D818D37-95CD-A54D-A873-58443763E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0" name="Заголовок 2">
            <a:extLst>
              <a:ext uri="{FF2B5EF4-FFF2-40B4-BE49-F238E27FC236}">
                <a16:creationId xmlns:a16="http://schemas.microsoft.com/office/drawing/2014/main" id="{FE5B93B5-05A2-2544-8F22-44097F5E25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4663017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0C9B590D-4781-8D49-93CD-C4866F0890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18599"/>
            <a:ext cx="4649786" cy="4182176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9999410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2">
            <a:extLst>
              <a:ext uri="{FF2B5EF4-FFF2-40B4-BE49-F238E27FC236}">
                <a16:creationId xmlns:a16="http://schemas.microsoft.com/office/drawing/2014/main" id="{F9FB253E-BC12-EF4D-B1C5-E0D144591D2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Рисунок</a:t>
            </a:r>
          </a:p>
        </p:txBody>
      </p:sp>
      <p:sp>
        <p:nvSpPr>
          <p:cNvPr id="6" name="Нижний колонтитул 2">
            <a:extLst>
              <a:ext uri="{FF2B5EF4-FFF2-40B4-BE49-F238E27FC236}">
                <a16:creationId xmlns:a16="http://schemas.microsoft.com/office/drawing/2014/main" id="{C33ADE9E-ECB7-1F4A-B46F-CAD9E158FD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4" y="167981"/>
            <a:ext cx="4663017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8" name="Заголовок 2">
            <a:extLst>
              <a:ext uri="{FF2B5EF4-FFF2-40B4-BE49-F238E27FC236}">
                <a16:creationId xmlns:a16="http://schemas.microsoft.com/office/drawing/2014/main" id="{C41E022A-C37A-A847-906F-26B820785F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4663017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2008DFEA-A24A-E34D-83B0-932D8C25F84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18599"/>
            <a:ext cx="4649786" cy="4182176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66585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2">
            <a:extLst>
              <a:ext uri="{FF2B5EF4-FFF2-40B4-BE49-F238E27FC236}">
                <a16:creationId xmlns:a16="http://schemas.microsoft.com/office/drawing/2014/main" id="{F9FB253E-BC12-EF4D-B1C5-E0D144591D2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Рисунок</a:t>
            </a:r>
          </a:p>
        </p:txBody>
      </p:sp>
      <p:sp>
        <p:nvSpPr>
          <p:cNvPr id="8" name="Заголовок 2">
            <a:extLst>
              <a:ext uri="{FF2B5EF4-FFF2-40B4-BE49-F238E27FC236}">
                <a16:creationId xmlns:a16="http://schemas.microsoft.com/office/drawing/2014/main" id="{C41E022A-C37A-A847-906F-26B820785F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70171" y="692150"/>
            <a:ext cx="4663017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2008DFEA-A24A-E34D-83B0-932D8C25F84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64351" y="2018599"/>
            <a:ext cx="4649786" cy="4182176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4207933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фото +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2">
            <a:extLst>
              <a:ext uri="{FF2B5EF4-FFF2-40B4-BE49-F238E27FC236}">
                <a16:creationId xmlns:a16="http://schemas.microsoft.com/office/drawing/2014/main" id="{F9FB253E-BC12-EF4D-B1C5-E0D144591D2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096000" y="692151"/>
            <a:ext cx="5437188" cy="4182176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Рисунок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7CF3EB50-A7E7-6C46-A2E6-243B3089735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96000" y="5147214"/>
            <a:ext cx="5449888" cy="35281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800" dirty="0"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ru-RU" dirty="0"/>
              <a:t>Заголовок</a:t>
            </a:r>
          </a:p>
        </p:txBody>
      </p:sp>
      <p:sp>
        <p:nvSpPr>
          <p:cNvPr id="20" name="Текст 5">
            <a:extLst>
              <a:ext uri="{FF2B5EF4-FFF2-40B4-BE49-F238E27FC236}">
                <a16:creationId xmlns:a16="http://schemas.microsoft.com/office/drawing/2014/main" id="{4567ABE6-665B-9A42-BA9A-9F11583EB5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5553075"/>
            <a:ext cx="5449888" cy="68421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b="0" i="0" dirty="0">
                <a:latin typeface="SF Pro Text Light" pitchFamily="2" charset="0"/>
              </a:defRPr>
            </a:lvl1pPr>
          </a:lstStyle>
          <a:p>
            <a:pPr lvl="0"/>
            <a:r>
              <a:rPr lang="ru-RU" dirty="0"/>
              <a:t>Кратко сформулируйте главную мысль</a:t>
            </a:r>
          </a:p>
        </p:txBody>
      </p:sp>
      <p:sp>
        <p:nvSpPr>
          <p:cNvPr id="8" name="Нижний колонтитул 2">
            <a:extLst>
              <a:ext uri="{FF2B5EF4-FFF2-40B4-BE49-F238E27FC236}">
                <a16:creationId xmlns:a16="http://schemas.microsoft.com/office/drawing/2014/main" id="{B1EB5948-9BFD-2F46-B73E-B5E2C7775A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11" name="Заголовок 2">
            <a:extLst>
              <a:ext uri="{FF2B5EF4-FFF2-40B4-BE49-F238E27FC236}">
                <a16:creationId xmlns:a16="http://schemas.microsoft.com/office/drawing/2014/main" id="{7AFCF1EF-72D2-5E40-B289-9BC8691CA1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4663017" cy="1081088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id="{B1C268A2-11C7-314A-802D-ADB67A88E26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1514" y="2018599"/>
            <a:ext cx="4649786" cy="4182176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495935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7">
            <a:extLst>
              <a:ext uri="{FF2B5EF4-FFF2-40B4-BE49-F238E27FC236}">
                <a16:creationId xmlns:a16="http://schemas.microsoft.com/office/drawing/2014/main" id="{2621BAE2-07D9-514A-9985-E8FEC1442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172" y="1119966"/>
            <a:ext cx="4621372" cy="182819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Название раздела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5FC759CC-1CE0-0ECB-636A-38777513651B}"/>
              </a:ext>
            </a:extLst>
          </p:cNvPr>
          <p:cNvGrpSpPr/>
          <p:nvPr userDrawn="1"/>
        </p:nvGrpSpPr>
        <p:grpSpPr>
          <a:xfrm>
            <a:off x="7066328" y="0"/>
            <a:ext cx="5103281" cy="6858000"/>
            <a:chOff x="13297154" y="-2797570"/>
            <a:chExt cx="2934215" cy="3943120"/>
          </a:xfrm>
          <a:solidFill>
            <a:schemeClr val="accent4"/>
          </a:solidFill>
        </p:grpSpPr>
        <p:sp>
          <p:nvSpPr>
            <p:cNvPr id="3" name="Полилиния 2">
              <a:extLst>
                <a:ext uri="{FF2B5EF4-FFF2-40B4-BE49-F238E27FC236}">
                  <a16:creationId xmlns:a16="http://schemas.microsoft.com/office/drawing/2014/main" id="{D17D0AE3-958C-123B-A53F-7A6B906FB52D}"/>
                </a:ext>
              </a:extLst>
            </p:cNvPr>
            <p:cNvSpPr/>
            <p:nvPr/>
          </p:nvSpPr>
          <p:spPr>
            <a:xfrm>
              <a:off x="13297154" y="-2797533"/>
              <a:ext cx="856878" cy="985643"/>
            </a:xfrm>
            <a:custGeom>
              <a:avLst/>
              <a:gdLst>
                <a:gd name="connsiteX0" fmla="*/ 590265 w 856878"/>
                <a:gd name="connsiteY0" fmla="*/ 0 h 985643"/>
                <a:gd name="connsiteX1" fmla="*/ 0 w 856878"/>
                <a:gd name="connsiteY1" fmla="*/ 985644 h 985643"/>
                <a:gd name="connsiteX2" fmla="*/ 383751 w 856878"/>
                <a:gd name="connsiteY2" fmla="*/ 985644 h 985643"/>
                <a:gd name="connsiteX3" fmla="*/ 856879 w 856878"/>
                <a:gd name="connsiteY3" fmla="*/ 0 h 985643"/>
                <a:gd name="connsiteX4" fmla="*/ 590265 w 856878"/>
                <a:gd name="connsiteY4" fmla="*/ 0 h 9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3">
                  <a:moveTo>
                    <a:pt x="590265" y="0"/>
                  </a:moveTo>
                  <a:cubicBezTo>
                    <a:pt x="518255" y="397020"/>
                    <a:pt x="302990" y="744093"/>
                    <a:pt x="0" y="985644"/>
                  </a:cubicBezTo>
                  <a:lnTo>
                    <a:pt x="383751" y="985644"/>
                  </a:lnTo>
                  <a:cubicBezTo>
                    <a:pt x="629236" y="716613"/>
                    <a:pt x="798378" y="376622"/>
                    <a:pt x="856879" y="0"/>
                  </a:cubicBezTo>
                  <a:lnTo>
                    <a:pt x="590265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Полилиния 3">
              <a:extLst>
                <a:ext uri="{FF2B5EF4-FFF2-40B4-BE49-F238E27FC236}">
                  <a16:creationId xmlns:a16="http://schemas.microsoft.com/office/drawing/2014/main" id="{F0734BE0-81FD-8C4B-0101-377442737582}"/>
                </a:ext>
              </a:extLst>
            </p:cNvPr>
            <p:cNvSpPr/>
            <p:nvPr/>
          </p:nvSpPr>
          <p:spPr>
            <a:xfrm>
              <a:off x="13297154" y="-1811708"/>
              <a:ext cx="856878" cy="985645"/>
            </a:xfrm>
            <a:custGeom>
              <a:avLst/>
              <a:gdLst>
                <a:gd name="connsiteX0" fmla="*/ 590265 w 856878"/>
                <a:gd name="connsiteY0" fmla="*/ 0 h 985645"/>
                <a:gd name="connsiteX1" fmla="*/ 0 w 856878"/>
                <a:gd name="connsiteY1" fmla="*/ 985645 h 985645"/>
                <a:gd name="connsiteX2" fmla="*/ 383751 w 856878"/>
                <a:gd name="connsiteY2" fmla="*/ 985645 h 985645"/>
                <a:gd name="connsiteX3" fmla="*/ 856879 w 856878"/>
                <a:gd name="connsiteY3" fmla="*/ 0 h 985645"/>
                <a:gd name="connsiteX4" fmla="*/ 590265 w 856878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0"/>
                  </a:moveTo>
                  <a:cubicBezTo>
                    <a:pt x="518255" y="397026"/>
                    <a:pt x="302990" y="744095"/>
                    <a:pt x="0" y="985645"/>
                  </a:cubicBezTo>
                  <a:lnTo>
                    <a:pt x="383751" y="985645"/>
                  </a:lnTo>
                  <a:cubicBezTo>
                    <a:pt x="629236" y="716618"/>
                    <a:pt x="798378" y="376621"/>
                    <a:pt x="856879" y="0"/>
                  </a:cubicBezTo>
                  <a:lnTo>
                    <a:pt x="590265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" name="Полилиния 5">
              <a:extLst>
                <a:ext uri="{FF2B5EF4-FFF2-40B4-BE49-F238E27FC236}">
                  <a16:creationId xmlns:a16="http://schemas.microsoft.com/office/drawing/2014/main" id="{525C015D-07E9-6E0E-424E-8A6EC657052B}"/>
                </a:ext>
              </a:extLst>
            </p:cNvPr>
            <p:cNvSpPr/>
            <p:nvPr/>
          </p:nvSpPr>
          <p:spPr>
            <a:xfrm>
              <a:off x="13297154" y="-826063"/>
              <a:ext cx="856878" cy="985645"/>
            </a:xfrm>
            <a:custGeom>
              <a:avLst/>
              <a:gdLst>
                <a:gd name="connsiteX0" fmla="*/ 590265 w 856878"/>
                <a:gd name="connsiteY0" fmla="*/ 985645 h 985645"/>
                <a:gd name="connsiteX1" fmla="*/ 0 w 856878"/>
                <a:gd name="connsiteY1" fmla="*/ 0 h 985645"/>
                <a:gd name="connsiteX2" fmla="*/ 383751 w 856878"/>
                <a:gd name="connsiteY2" fmla="*/ 0 h 985645"/>
                <a:gd name="connsiteX3" fmla="*/ 856879 w 856878"/>
                <a:gd name="connsiteY3" fmla="*/ 985645 h 985645"/>
                <a:gd name="connsiteX4" fmla="*/ 590265 w 856878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985645"/>
                  </a:moveTo>
                  <a:cubicBezTo>
                    <a:pt x="518255" y="588629"/>
                    <a:pt x="302990" y="241550"/>
                    <a:pt x="0" y="0"/>
                  </a:cubicBezTo>
                  <a:lnTo>
                    <a:pt x="383751" y="0"/>
                  </a:lnTo>
                  <a:cubicBezTo>
                    <a:pt x="629236" y="269036"/>
                    <a:pt x="798378" y="609025"/>
                    <a:pt x="856879" y="985645"/>
                  </a:cubicBezTo>
                  <a:lnTo>
                    <a:pt x="590265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id="{0BB360F9-EB72-8467-9F42-AA0DDC5E06B9}"/>
                </a:ext>
              </a:extLst>
            </p:cNvPr>
            <p:cNvSpPr/>
            <p:nvPr/>
          </p:nvSpPr>
          <p:spPr>
            <a:xfrm>
              <a:off x="13297154" y="159905"/>
              <a:ext cx="856878" cy="985645"/>
            </a:xfrm>
            <a:custGeom>
              <a:avLst/>
              <a:gdLst>
                <a:gd name="connsiteX0" fmla="*/ 590265 w 856878"/>
                <a:gd name="connsiteY0" fmla="*/ 985645 h 985645"/>
                <a:gd name="connsiteX1" fmla="*/ 0 w 856878"/>
                <a:gd name="connsiteY1" fmla="*/ 0 h 985645"/>
                <a:gd name="connsiteX2" fmla="*/ 383751 w 856878"/>
                <a:gd name="connsiteY2" fmla="*/ 0 h 985645"/>
                <a:gd name="connsiteX3" fmla="*/ 856879 w 856878"/>
                <a:gd name="connsiteY3" fmla="*/ 985645 h 985645"/>
                <a:gd name="connsiteX4" fmla="*/ 590265 w 856878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985645"/>
                  </a:moveTo>
                  <a:cubicBezTo>
                    <a:pt x="518255" y="588629"/>
                    <a:pt x="302990" y="241560"/>
                    <a:pt x="0" y="0"/>
                  </a:cubicBezTo>
                  <a:lnTo>
                    <a:pt x="383751" y="0"/>
                  </a:lnTo>
                  <a:cubicBezTo>
                    <a:pt x="629236" y="269036"/>
                    <a:pt x="798378" y="609025"/>
                    <a:pt x="856879" y="985645"/>
                  </a:cubicBezTo>
                  <a:lnTo>
                    <a:pt x="590265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id="{779A6DCE-7A59-8A3F-08BB-977B01AE7AD4}"/>
                </a:ext>
              </a:extLst>
            </p:cNvPr>
            <p:cNvSpPr/>
            <p:nvPr/>
          </p:nvSpPr>
          <p:spPr>
            <a:xfrm>
              <a:off x="14335846" y="-2797533"/>
              <a:ext cx="856883" cy="985643"/>
            </a:xfrm>
            <a:custGeom>
              <a:avLst/>
              <a:gdLst>
                <a:gd name="connsiteX0" fmla="*/ 590270 w 856883"/>
                <a:gd name="connsiteY0" fmla="*/ 0 h 985643"/>
                <a:gd name="connsiteX1" fmla="*/ 0 w 856883"/>
                <a:gd name="connsiteY1" fmla="*/ 985644 h 985643"/>
                <a:gd name="connsiteX2" fmla="*/ 383749 w 856883"/>
                <a:gd name="connsiteY2" fmla="*/ 985644 h 985643"/>
                <a:gd name="connsiteX3" fmla="*/ 856884 w 856883"/>
                <a:gd name="connsiteY3" fmla="*/ 0 h 985643"/>
                <a:gd name="connsiteX4" fmla="*/ 590270 w 856883"/>
                <a:gd name="connsiteY4" fmla="*/ 0 h 9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3">
                  <a:moveTo>
                    <a:pt x="590270" y="0"/>
                  </a:moveTo>
                  <a:cubicBezTo>
                    <a:pt x="518259" y="397020"/>
                    <a:pt x="302990" y="744093"/>
                    <a:pt x="0" y="985644"/>
                  </a:cubicBezTo>
                  <a:lnTo>
                    <a:pt x="383749" y="985644"/>
                  </a:lnTo>
                  <a:cubicBezTo>
                    <a:pt x="629242" y="716613"/>
                    <a:pt x="798378" y="376622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Полилиния 8">
              <a:extLst>
                <a:ext uri="{FF2B5EF4-FFF2-40B4-BE49-F238E27FC236}">
                  <a16:creationId xmlns:a16="http://schemas.microsoft.com/office/drawing/2014/main" id="{647A1106-8386-ED87-884F-0E9354468C66}"/>
                </a:ext>
              </a:extLst>
            </p:cNvPr>
            <p:cNvSpPr/>
            <p:nvPr/>
          </p:nvSpPr>
          <p:spPr>
            <a:xfrm>
              <a:off x="15374486" y="-2797570"/>
              <a:ext cx="856883" cy="985642"/>
            </a:xfrm>
            <a:custGeom>
              <a:avLst/>
              <a:gdLst>
                <a:gd name="connsiteX0" fmla="*/ 590270 w 856883"/>
                <a:gd name="connsiteY0" fmla="*/ 0 h 985642"/>
                <a:gd name="connsiteX1" fmla="*/ 0 w 856883"/>
                <a:gd name="connsiteY1" fmla="*/ 985643 h 985642"/>
                <a:gd name="connsiteX2" fmla="*/ 383749 w 856883"/>
                <a:gd name="connsiteY2" fmla="*/ 985643 h 985642"/>
                <a:gd name="connsiteX3" fmla="*/ 856884 w 856883"/>
                <a:gd name="connsiteY3" fmla="*/ 0 h 985642"/>
                <a:gd name="connsiteX4" fmla="*/ 590270 w 856883"/>
                <a:gd name="connsiteY4" fmla="*/ 0 h 98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2">
                  <a:moveTo>
                    <a:pt x="590270" y="0"/>
                  </a:moveTo>
                  <a:cubicBezTo>
                    <a:pt x="518259" y="397021"/>
                    <a:pt x="302990" y="744094"/>
                    <a:pt x="0" y="985643"/>
                  </a:cubicBezTo>
                  <a:lnTo>
                    <a:pt x="383749" y="985643"/>
                  </a:lnTo>
                  <a:cubicBezTo>
                    <a:pt x="629232" y="716613"/>
                    <a:pt x="798378" y="376622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Полилиния 9">
              <a:extLst>
                <a:ext uri="{FF2B5EF4-FFF2-40B4-BE49-F238E27FC236}">
                  <a16:creationId xmlns:a16="http://schemas.microsoft.com/office/drawing/2014/main" id="{BDF03F3E-E2F6-4655-E0EF-610A0072FAAD}"/>
                </a:ext>
              </a:extLst>
            </p:cNvPr>
            <p:cNvSpPr/>
            <p:nvPr/>
          </p:nvSpPr>
          <p:spPr>
            <a:xfrm>
              <a:off x="14335846" y="-1811708"/>
              <a:ext cx="856883" cy="985645"/>
            </a:xfrm>
            <a:custGeom>
              <a:avLst/>
              <a:gdLst>
                <a:gd name="connsiteX0" fmla="*/ 590270 w 856883"/>
                <a:gd name="connsiteY0" fmla="*/ 0 h 985645"/>
                <a:gd name="connsiteX1" fmla="*/ 0 w 856883"/>
                <a:gd name="connsiteY1" fmla="*/ 985645 h 985645"/>
                <a:gd name="connsiteX2" fmla="*/ 383749 w 856883"/>
                <a:gd name="connsiteY2" fmla="*/ 985645 h 985645"/>
                <a:gd name="connsiteX3" fmla="*/ 856884 w 856883"/>
                <a:gd name="connsiteY3" fmla="*/ 0 h 985645"/>
                <a:gd name="connsiteX4" fmla="*/ 590270 w 856883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0"/>
                  </a:moveTo>
                  <a:cubicBezTo>
                    <a:pt x="518259" y="397026"/>
                    <a:pt x="302990" y="744095"/>
                    <a:pt x="0" y="985645"/>
                  </a:cubicBezTo>
                  <a:lnTo>
                    <a:pt x="383749" y="985645"/>
                  </a:lnTo>
                  <a:cubicBezTo>
                    <a:pt x="629242" y="716618"/>
                    <a:pt x="798378" y="376621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 10">
              <a:extLst>
                <a:ext uri="{FF2B5EF4-FFF2-40B4-BE49-F238E27FC236}">
                  <a16:creationId xmlns:a16="http://schemas.microsoft.com/office/drawing/2014/main" id="{1BC053A9-C450-AD66-4705-2AF55E068E0F}"/>
                </a:ext>
              </a:extLst>
            </p:cNvPr>
            <p:cNvSpPr/>
            <p:nvPr/>
          </p:nvSpPr>
          <p:spPr>
            <a:xfrm>
              <a:off x="14335846" y="-826063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50"/>
                    <a:pt x="0" y="0"/>
                  </a:cubicBezTo>
                  <a:lnTo>
                    <a:pt x="383749" y="0"/>
                  </a:lnTo>
                  <a:cubicBezTo>
                    <a:pt x="62924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 11">
              <a:extLst>
                <a:ext uri="{FF2B5EF4-FFF2-40B4-BE49-F238E27FC236}">
                  <a16:creationId xmlns:a16="http://schemas.microsoft.com/office/drawing/2014/main" id="{6E0A2298-A2C1-9939-4A29-752A155C0261}"/>
                </a:ext>
              </a:extLst>
            </p:cNvPr>
            <p:cNvSpPr/>
            <p:nvPr/>
          </p:nvSpPr>
          <p:spPr>
            <a:xfrm>
              <a:off x="15374486" y="-1811746"/>
              <a:ext cx="856883" cy="985645"/>
            </a:xfrm>
            <a:custGeom>
              <a:avLst/>
              <a:gdLst>
                <a:gd name="connsiteX0" fmla="*/ 590270 w 856883"/>
                <a:gd name="connsiteY0" fmla="*/ 0 h 985645"/>
                <a:gd name="connsiteX1" fmla="*/ 0 w 856883"/>
                <a:gd name="connsiteY1" fmla="*/ 985645 h 985645"/>
                <a:gd name="connsiteX2" fmla="*/ 383749 w 856883"/>
                <a:gd name="connsiteY2" fmla="*/ 985645 h 985645"/>
                <a:gd name="connsiteX3" fmla="*/ 856884 w 856883"/>
                <a:gd name="connsiteY3" fmla="*/ 0 h 985645"/>
                <a:gd name="connsiteX4" fmla="*/ 590270 w 856883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0"/>
                  </a:moveTo>
                  <a:cubicBezTo>
                    <a:pt x="518259" y="397026"/>
                    <a:pt x="302990" y="744095"/>
                    <a:pt x="0" y="985645"/>
                  </a:cubicBezTo>
                  <a:lnTo>
                    <a:pt x="383749" y="985645"/>
                  </a:lnTo>
                  <a:cubicBezTo>
                    <a:pt x="629232" y="716618"/>
                    <a:pt x="798378" y="376621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id="{2D186331-0182-91B0-5F6F-4AA869F17769}"/>
                </a:ext>
              </a:extLst>
            </p:cNvPr>
            <p:cNvSpPr/>
            <p:nvPr/>
          </p:nvSpPr>
          <p:spPr>
            <a:xfrm>
              <a:off x="15374486" y="-826101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50"/>
                    <a:pt x="0" y="0"/>
                  </a:cubicBezTo>
                  <a:lnTo>
                    <a:pt x="383749" y="0"/>
                  </a:lnTo>
                  <a:cubicBezTo>
                    <a:pt x="62923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id="{500098B1-BC5A-4B0D-0403-3623AC36751A}"/>
                </a:ext>
              </a:extLst>
            </p:cNvPr>
            <p:cNvSpPr/>
            <p:nvPr/>
          </p:nvSpPr>
          <p:spPr>
            <a:xfrm>
              <a:off x="14335846" y="159905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60"/>
                    <a:pt x="0" y="0"/>
                  </a:cubicBezTo>
                  <a:lnTo>
                    <a:pt x="383749" y="0"/>
                  </a:lnTo>
                  <a:cubicBezTo>
                    <a:pt x="62924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id="{709825CD-E651-0DE1-D1D4-73D0BA47A38B}"/>
                </a:ext>
              </a:extLst>
            </p:cNvPr>
            <p:cNvSpPr/>
            <p:nvPr/>
          </p:nvSpPr>
          <p:spPr>
            <a:xfrm>
              <a:off x="15374486" y="159867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60"/>
                    <a:pt x="0" y="0"/>
                  </a:cubicBezTo>
                  <a:lnTo>
                    <a:pt x="383749" y="0"/>
                  </a:lnTo>
                  <a:cubicBezTo>
                    <a:pt x="62923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24907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 в кружк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2">
            <a:extLst>
              <a:ext uri="{FF2B5EF4-FFF2-40B4-BE49-F238E27FC236}">
                <a16:creationId xmlns:a16="http://schemas.microsoft.com/office/drawing/2014/main" id="{F9FB253E-BC12-EF4D-B1C5-E0D144591D2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608083" y="1773237"/>
            <a:ext cx="3156225" cy="3156225"/>
          </a:xfrm>
          <a:prstGeom prst="ellipse">
            <a:avLst/>
          </a:prstGeom>
          <a:solidFill>
            <a:schemeClr val="accent1"/>
          </a:solidFill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Рисунок</a:t>
            </a:r>
          </a:p>
        </p:txBody>
      </p:sp>
      <p:sp>
        <p:nvSpPr>
          <p:cNvPr id="10" name="Заголовок 2">
            <a:extLst>
              <a:ext uri="{FF2B5EF4-FFF2-40B4-BE49-F238E27FC236}">
                <a16:creationId xmlns:a16="http://schemas.microsoft.com/office/drawing/2014/main" id="{7FE8B859-2299-5046-96BF-81805B7C82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40350" y="2201188"/>
            <a:ext cx="4891856" cy="106340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Напишите основную мысль</a:t>
            </a:r>
          </a:p>
        </p:txBody>
      </p:sp>
      <p:sp>
        <p:nvSpPr>
          <p:cNvPr id="9" name="Текст 34">
            <a:extLst>
              <a:ext uri="{FF2B5EF4-FFF2-40B4-BE49-F238E27FC236}">
                <a16:creationId xmlns:a16="http://schemas.microsoft.com/office/drawing/2014/main" id="{808739EF-D4B6-B847-B487-DF6967A6EF1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337598" y="3441164"/>
            <a:ext cx="4894515" cy="1172236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b="0" i="0" dirty="0">
                <a:latin typeface="SF Pro Text Light" pitchFamily="2" charset="0"/>
              </a:defRPr>
            </a:lvl1pPr>
            <a:lvl2pPr>
              <a:defRPr lang="ru-RU" dirty="0"/>
            </a:lvl2pPr>
          </a:lstStyle>
          <a:p>
            <a:pPr lvl="0"/>
            <a:r>
              <a:rPr lang="ru-RU" dirty="0"/>
              <a:t>Опишите кратко идеи, подтверждающие основную мысль слайда</a:t>
            </a:r>
          </a:p>
          <a:p>
            <a:pPr marL="228600" lvl="1" indent="-228600">
              <a:buClr>
                <a:schemeClr val="tx2"/>
              </a:buClr>
            </a:pPr>
            <a:r>
              <a:rPr lang="ru-RU" dirty="0"/>
              <a:t>Уровень 2</a:t>
            </a:r>
          </a:p>
        </p:txBody>
      </p:sp>
      <p:sp>
        <p:nvSpPr>
          <p:cNvPr id="6" name="Нижний колонтитул 2">
            <a:extLst>
              <a:ext uri="{FF2B5EF4-FFF2-40B4-BE49-F238E27FC236}">
                <a16:creationId xmlns:a16="http://schemas.microsoft.com/office/drawing/2014/main" id="{4850B24A-5604-CA43-BD24-FD32EA3B8A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9926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 сообщест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Рисунок 33">
            <a:extLst>
              <a:ext uri="{FF2B5EF4-FFF2-40B4-BE49-F238E27FC236}">
                <a16:creationId xmlns:a16="http://schemas.microsoft.com/office/drawing/2014/main" id="{BBAF255A-528F-DA45-AF05-D9145BE2537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349730" y="800100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23" name="Рисунок 34">
            <a:extLst>
              <a:ext uri="{FF2B5EF4-FFF2-40B4-BE49-F238E27FC236}">
                <a16:creationId xmlns:a16="http://schemas.microsoft.com/office/drawing/2014/main" id="{1EDE53BF-9384-3F44-82B0-7B4197259CA3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950627" y="800100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24" name="Рисунок 36">
            <a:extLst>
              <a:ext uri="{FF2B5EF4-FFF2-40B4-BE49-F238E27FC236}">
                <a16:creationId xmlns:a16="http://schemas.microsoft.com/office/drawing/2014/main" id="{F503805D-CC61-4B4D-B49F-78197D7A20C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511197" y="800100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25" name="Рисунок 37">
            <a:extLst>
              <a:ext uri="{FF2B5EF4-FFF2-40B4-BE49-F238E27FC236}">
                <a16:creationId xmlns:a16="http://schemas.microsoft.com/office/drawing/2014/main" id="{E93B7ABF-4CFB-FA42-9B9B-75CABB82988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112094" y="800100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61" name="Рисунок 33">
            <a:extLst>
              <a:ext uri="{FF2B5EF4-FFF2-40B4-BE49-F238E27FC236}">
                <a16:creationId xmlns:a16="http://schemas.microsoft.com/office/drawing/2014/main" id="{7A427DD4-5B81-304C-919B-55BDBFB3D87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349730" y="2248639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62" name="Рисунок 34">
            <a:extLst>
              <a:ext uri="{FF2B5EF4-FFF2-40B4-BE49-F238E27FC236}">
                <a16:creationId xmlns:a16="http://schemas.microsoft.com/office/drawing/2014/main" id="{03E6AF83-D8AB-454C-B7B3-C87A51861726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950627" y="2248639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63" name="Рисунок 36">
            <a:extLst>
              <a:ext uri="{FF2B5EF4-FFF2-40B4-BE49-F238E27FC236}">
                <a16:creationId xmlns:a16="http://schemas.microsoft.com/office/drawing/2014/main" id="{13680196-7687-714E-8022-5F67BEF30A19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511197" y="2248639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64" name="Рисунок 37">
            <a:extLst>
              <a:ext uri="{FF2B5EF4-FFF2-40B4-BE49-F238E27FC236}">
                <a16:creationId xmlns:a16="http://schemas.microsoft.com/office/drawing/2014/main" id="{53AC095F-4507-4F45-9C37-54381333B0A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112094" y="2248639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65" name="Рисунок 33">
            <a:extLst>
              <a:ext uri="{FF2B5EF4-FFF2-40B4-BE49-F238E27FC236}">
                <a16:creationId xmlns:a16="http://schemas.microsoft.com/office/drawing/2014/main" id="{59D5525B-D102-F14E-8C3E-AD24F02476E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349730" y="3697178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66" name="Рисунок 34">
            <a:extLst>
              <a:ext uri="{FF2B5EF4-FFF2-40B4-BE49-F238E27FC236}">
                <a16:creationId xmlns:a16="http://schemas.microsoft.com/office/drawing/2014/main" id="{E67FE9E2-B71C-754D-A9E1-AFAF246534D0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950627" y="3697178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67" name="Рисунок 36">
            <a:extLst>
              <a:ext uri="{FF2B5EF4-FFF2-40B4-BE49-F238E27FC236}">
                <a16:creationId xmlns:a16="http://schemas.microsoft.com/office/drawing/2014/main" id="{18086737-6CCB-9B45-A255-FAC9F39E7F3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511197" y="3697178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68" name="Рисунок 37">
            <a:extLst>
              <a:ext uri="{FF2B5EF4-FFF2-40B4-BE49-F238E27FC236}">
                <a16:creationId xmlns:a16="http://schemas.microsoft.com/office/drawing/2014/main" id="{678A69C8-A077-EF40-8F97-585A2980BEA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10112094" y="3697178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69" name="Рисунок 33">
            <a:extLst>
              <a:ext uri="{FF2B5EF4-FFF2-40B4-BE49-F238E27FC236}">
                <a16:creationId xmlns:a16="http://schemas.microsoft.com/office/drawing/2014/main" id="{E51881C8-D566-D84E-B796-2173EC5D1AE4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5349730" y="5145716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70" name="Рисунок 34">
            <a:extLst>
              <a:ext uri="{FF2B5EF4-FFF2-40B4-BE49-F238E27FC236}">
                <a16:creationId xmlns:a16="http://schemas.microsoft.com/office/drawing/2014/main" id="{0E1B4231-F022-9844-925D-6A061371AEEF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950627" y="5145716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71" name="Рисунок 36">
            <a:extLst>
              <a:ext uri="{FF2B5EF4-FFF2-40B4-BE49-F238E27FC236}">
                <a16:creationId xmlns:a16="http://schemas.microsoft.com/office/drawing/2014/main" id="{BD94CEF0-B973-3D41-BB44-217626631550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8511197" y="5145716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72" name="Рисунок 37">
            <a:extLst>
              <a:ext uri="{FF2B5EF4-FFF2-40B4-BE49-F238E27FC236}">
                <a16:creationId xmlns:a16="http://schemas.microsoft.com/office/drawing/2014/main" id="{1928F8B3-07EC-A04D-8249-008477FB2A1A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0112094" y="5145716"/>
            <a:ext cx="1091571" cy="1091571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F Pro Text Light" pitchFamily="2" charset="0"/>
              </a:defRPr>
            </a:lvl1pPr>
          </a:lstStyle>
          <a:p>
            <a:r>
              <a:rPr lang="ru-RU" dirty="0"/>
              <a:t>Рису-нок</a:t>
            </a:r>
          </a:p>
        </p:txBody>
      </p:sp>
      <p:sp>
        <p:nvSpPr>
          <p:cNvPr id="26" name="Текст 34">
            <a:extLst>
              <a:ext uri="{FF2B5EF4-FFF2-40B4-BE49-F238E27FC236}">
                <a16:creationId xmlns:a16="http://schemas.microsoft.com/office/drawing/2014/main" id="{64CD6D08-F9FF-9A44-A56F-59DCE9DF4A7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71513" y="2550946"/>
            <a:ext cx="3371850" cy="368634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b="0" i="0" dirty="0">
                <a:latin typeface="SF Pro Text Light" pitchFamily="2" charset="0"/>
              </a:defRPr>
            </a:lvl1pPr>
            <a:lvl2pPr>
              <a:defRPr lang="ru-RU" dirty="0"/>
            </a:lvl2pPr>
          </a:lstStyle>
          <a:p>
            <a:pPr lvl="0"/>
            <a:r>
              <a:rPr lang="ru-RU" dirty="0"/>
              <a:t>Опишите кратко идеи, подтверждающие основную мысль слайда</a:t>
            </a:r>
          </a:p>
          <a:p>
            <a:pPr marL="228600" lvl="1" indent="-228600">
              <a:buClr>
                <a:schemeClr val="tx2"/>
              </a:buClr>
            </a:pPr>
            <a:r>
              <a:rPr lang="ru-RU" dirty="0"/>
              <a:t>Уровень 2</a:t>
            </a:r>
          </a:p>
        </p:txBody>
      </p:sp>
      <p:sp>
        <p:nvSpPr>
          <p:cNvPr id="21" name="Нижний колонтитул 2">
            <a:extLst>
              <a:ext uri="{FF2B5EF4-FFF2-40B4-BE49-F238E27FC236}">
                <a16:creationId xmlns:a16="http://schemas.microsoft.com/office/drawing/2014/main" id="{B5BF75A2-2D65-E947-9AA6-564933496D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  <p:sp>
        <p:nvSpPr>
          <p:cNvPr id="29" name="Заголовок 2">
            <a:extLst>
              <a:ext uri="{FF2B5EF4-FFF2-40B4-BE49-F238E27FC236}">
                <a16:creationId xmlns:a16="http://schemas.microsoft.com/office/drawing/2014/main" id="{6A07793F-F8F3-7A47-BBDB-26ADE0E1B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49"/>
            <a:ext cx="3366029" cy="1708151"/>
          </a:xfrm>
        </p:spPr>
        <p:txBody>
          <a:bodyPr vert="horz" lIns="0" tIns="0" rIns="0" bIns="0" rtlCol="0" anchor="t">
            <a:noAutofit/>
          </a:bodyPr>
          <a:lstStyle>
            <a:lvl1pPr>
              <a:defRPr lang="ru-RU" dirty="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Заголовок – главная мысль слайда </a:t>
            </a:r>
          </a:p>
        </p:txBody>
      </p:sp>
    </p:spTree>
    <p:extLst>
      <p:ext uri="{BB962C8B-B14F-4D97-AF65-F5344CB8AC3E}">
        <p14:creationId xmlns:p14="http://schemas.microsoft.com/office/powerpoint/2010/main" val="1279771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6617A05-57B0-D444-8882-A7FCC5FC028A}"/>
              </a:ext>
            </a:extLst>
          </p:cNvPr>
          <p:cNvSpPr txBox="1"/>
          <p:nvPr userDrawn="1"/>
        </p:nvSpPr>
        <p:spPr>
          <a:xfrm>
            <a:off x="3013869" y="-1049149"/>
            <a:ext cx="2058988" cy="4478149"/>
          </a:xfrm>
          <a:prstGeom prst="rect">
            <a:avLst/>
          </a:prstGeom>
          <a:noFill/>
        </p:spPr>
        <p:txBody>
          <a:bodyPr wrap="square" tIns="0" rtlCol="0" anchor="t">
            <a:spAutoFit/>
          </a:bodyPr>
          <a:lstStyle/>
          <a:p>
            <a:r>
              <a:rPr lang="ru-RU" sz="28800" b="1" i="0" dirty="0">
                <a:solidFill>
                  <a:schemeClr val="accent1"/>
                </a:solidFill>
                <a:latin typeface="VK Sans Display DemiBold" pitchFamily="2" charset="0"/>
              </a:rPr>
              <a:t>«</a:t>
            </a:r>
          </a:p>
        </p:txBody>
      </p:sp>
      <p:sp>
        <p:nvSpPr>
          <p:cNvPr id="9" name="Текст 43">
            <a:extLst>
              <a:ext uri="{FF2B5EF4-FFF2-40B4-BE49-F238E27FC236}">
                <a16:creationId xmlns:a16="http://schemas.microsoft.com/office/drawing/2014/main" id="{9BE4D7FE-BCEB-8846-AABB-259936AF80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46702" y="711409"/>
            <a:ext cx="6199186" cy="106182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ru-RU" sz="360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dirty="0"/>
              <a:t>Цитата: </a:t>
            </a:r>
            <a:br>
              <a:rPr lang="ru-RU" dirty="0"/>
            </a:br>
            <a:r>
              <a:rPr lang="ru-RU" dirty="0"/>
              <a:t>ключевая мысль</a:t>
            </a:r>
          </a:p>
        </p:txBody>
      </p:sp>
      <p:sp>
        <p:nvSpPr>
          <p:cNvPr id="11" name="Рисунок 33">
            <a:extLst>
              <a:ext uri="{FF2B5EF4-FFF2-40B4-BE49-F238E27FC236}">
                <a16:creationId xmlns:a16="http://schemas.microsoft.com/office/drawing/2014/main" id="{FBD9F727-FC09-AA44-B9B5-4ECE7511ECA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71513" y="800101"/>
            <a:ext cx="3370771" cy="3371552"/>
          </a:xfrm>
          <a:custGeom>
            <a:avLst/>
            <a:gdLst>
              <a:gd name="connsiteX0" fmla="*/ 434760 w 869520"/>
              <a:gd name="connsiteY0" fmla="*/ 0 h 849060"/>
              <a:gd name="connsiteX1" fmla="*/ 869520 w 869520"/>
              <a:gd name="connsiteY1" fmla="*/ 424530 h 849060"/>
              <a:gd name="connsiteX2" fmla="*/ 434760 w 869520"/>
              <a:gd name="connsiteY2" fmla="*/ 849060 h 849060"/>
              <a:gd name="connsiteX3" fmla="*/ 0 w 869520"/>
              <a:gd name="connsiteY3" fmla="*/ 424530 h 849060"/>
              <a:gd name="connsiteX4" fmla="*/ 434760 w 869520"/>
              <a:gd name="connsiteY4" fmla="*/ 0 h 84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520" h="849060">
                <a:moveTo>
                  <a:pt x="434760" y="0"/>
                </a:moveTo>
                <a:cubicBezTo>
                  <a:pt x="674871" y="0"/>
                  <a:pt x="869520" y="190069"/>
                  <a:pt x="869520" y="424530"/>
                </a:cubicBezTo>
                <a:cubicBezTo>
                  <a:pt x="869520" y="658991"/>
                  <a:pt x="674871" y="849060"/>
                  <a:pt x="434760" y="849060"/>
                </a:cubicBezTo>
                <a:cubicBezTo>
                  <a:pt x="194649" y="849060"/>
                  <a:pt x="0" y="658991"/>
                  <a:pt x="0" y="424530"/>
                </a:cubicBezTo>
                <a:cubicBezTo>
                  <a:pt x="0" y="190069"/>
                  <a:pt x="194649" y="0"/>
                  <a:pt x="434760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vert="horz" lIns="0" tIns="0" rIns="0" bIns="0" rtlCol="0">
            <a:normAutofit/>
          </a:bodyPr>
          <a:lstStyle>
            <a:lvl1pPr>
              <a:defRPr lang="ru-RU" dirty="0"/>
            </a:lvl1pPr>
          </a:lstStyle>
          <a:p>
            <a:pPr lvl="0"/>
            <a:r>
              <a:rPr lang="ru-RU" dirty="0"/>
              <a:t>Рисунок</a:t>
            </a:r>
          </a:p>
        </p:txBody>
      </p:sp>
      <p:sp>
        <p:nvSpPr>
          <p:cNvPr id="14" name="Name + Surname">
            <a:extLst>
              <a:ext uri="{FF2B5EF4-FFF2-40B4-BE49-F238E27FC236}">
                <a16:creationId xmlns:a16="http://schemas.microsoft.com/office/drawing/2014/main" id="{7F5F4B3E-5E28-5B42-8D95-CC4B33106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2592" y="4580422"/>
            <a:ext cx="3372026" cy="88823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lang="en-US" sz="2400" dirty="0">
                <a:solidFill>
                  <a:schemeClr val="accent1"/>
                </a:solidFill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ru-RU" dirty="0"/>
              <a:t>Имя 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и фамилия</a:t>
            </a:r>
            <a:endParaRPr lang="en-US" dirty="0"/>
          </a:p>
        </p:txBody>
      </p:sp>
      <p:sp>
        <p:nvSpPr>
          <p:cNvPr id="16" name="Position">
            <a:extLst>
              <a:ext uri="{FF2B5EF4-FFF2-40B4-BE49-F238E27FC236}">
                <a16:creationId xmlns:a16="http://schemas.microsoft.com/office/drawing/2014/main" id="{448EE364-91E2-BC4B-A39F-EDB604B1AD8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2592" y="5490168"/>
            <a:ext cx="3370771" cy="71060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algn="ctr">
              <a:defRPr lang="en-US" b="0" i="0" dirty="0">
                <a:latin typeface="SF Pro Text Light" pitchFamily="2" charset="0"/>
              </a:defRPr>
            </a:lvl1pPr>
          </a:lstStyle>
          <a:p>
            <a:pPr lvl="0"/>
            <a:r>
              <a:rPr lang="ru-RU" dirty="0"/>
              <a:t>Название должности</a:t>
            </a:r>
            <a:endParaRPr lang="en-US" dirty="0"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52868F7-DC0A-7E43-AB22-D7A2C4D81E0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346701" y="1983399"/>
            <a:ext cx="6194151" cy="4166098"/>
          </a:xfrm>
          <a:prstGeom prst="rect">
            <a:avLst/>
          </a:prstGeom>
        </p:spPr>
        <p:txBody>
          <a:bodyPr wrap="square" lIns="0">
            <a:noAutofit/>
          </a:bodyPr>
          <a:lstStyle>
            <a:lvl1pPr marL="0" indent="0">
              <a:lnSpc>
                <a:spcPct val="110000"/>
              </a:lnSpc>
              <a:buNone/>
              <a:defRPr sz="1600" b="0" i="0">
                <a:latin typeface="SF Pro Text Light" pitchFamily="2" charset="0"/>
              </a:defRPr>
            </a:lvl1pPr>
            <a:lvl2pPr marL="228600" indent="-228600">
              <a:lnSpc>
                <a:spcPct val="110000"/>
              </a:lnSpc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defRPr/>
            </a:lvl3pPr>
          </a:lstStyle>
          <a:p>
            <a:pPr lvl="0"/>
            <a:r>
              <a:rPr lang="ru-RU" dirty="0"/>
              <a:t>Опишите кратко идеи, подтверждающие основную мысль слайда</a:t>
            </a:r>
          </a:p>
          <a:p>
            <a:pPr lvl="1"/>
            <a:r>
              <a:rPr lang="ru-RU" dirty="0"/>
              <a:t>Уровень 2</a:t>
            </a:r>
            <a:endParaRPr lang="en-US" dirty="0"/>
          </a:p>
          <a:p>
            <a:pPr lvl="2"/>
            <a:r>
              <a:rPr lang="ru-RU" dirty="0"/>
              <a:t>Уровень 3</a:t>
            </a:r>
          </a:p>
        </p:txBody>
      </p:sp>
      <p:sp>
        <p:nvSpPr>
          <p:cNvPr id="17" name="Нижний колонтитул 2">
            <a:extLst>
              <a:ext uri="{FF2B5EF4-FFF2-40B4-BE49-F238E27FC236}">
                <a16:creationId xmlns:a16="http://schemas.microsoft.com/office/drawing/2014/main" id="{D07C4804-0BF7-6940-B206-CA538C7CA4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8728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 без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43">
            <a:extLst>
              <a:ext uri="{FF2B5EF4-FFF2-40B4-BE49-F238E27FC236}">
                <a16:creationId xmlns:a16="http://schemas.microsoft.com/office/drawing/2014/main" id="{9BE4D7FE-BCEB-8846-AABB-259936AF80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59150" y="692151"/>
            <a:ext cx="8174038" cy="1609616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ru-RU" sz="440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dirty="0"/>
              <a:t>Цитата: </a:t>
            </a:r>
            <a:br>
              <a:rPr lang="ru-RU" dirty="0"/>
            </a:br>
            <a:r>
              <a:rPr lang="ru-RU" dirty="0"/>
              <a:t>ключевая мысль</a:t>
            </a:r>
          </a:p>
        </p:txBody>
      </p:sp>
      <p:sp>
        <p:nvSpPr>
          <p:cNvPr id="14" name="Name + Surname">
            <a:extLst>
              <a:ext uri="{FF2B5EF4-FFF2-40B4-BE49-F238E27FC236}">
                <a16:creationId xmlns:a16="http://schemas.microsoft.com/office/drawing/2014/main" id="{7F5F4B3E-5E28-5B42-8D95-CC4B33106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59150" y="5738829"/>
            <a:ext cx="8200516" cy="461946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lang="en-US" sz="2400" dirty="0">
                <a:solidFill>
                  <a:schemeClr val="tx2"/>
                </a:solidFill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ru-RU" dirty="0"/>
              <a:t>Имя и фамилия</a:t>
            </a:r>
            <a:endParaRPr lang="en-US" dirty="0"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52868F7-DC0A-7E43-AB22-D7A2C4D81E0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66814" y="2459421"/>
            <a:ext cx="8174038" cy="1609617"/>
          </a:xfrm>
          <a:prstGeom prst="rect">
            <a:avLst/>
          </a:prstGeom>
        </p:spPr>
        <p:txBody>
          <a:bodyPr wrap="square" lIns="0">
            <a:noAutofit/>
          </a:bodyPr>
          <a:lstStyle>
            <a:lvl1pPr marL="0" indent="0">
              <a:lnSpc>
                <a:spcPct val="110000"/>
              </a:lnSpc>
              <a:buNone/>
              <a:defRPr sz="2400" b="0" i="0">
                <a:latin typeface="+mj-lt"/>
              </a:defRPr>
            </a:lvl1pPr>
            <a:lvl2pPr marL="228600" indent="-228600">
              <a:lnSpc>
                <a:spcPct val="110000"/>
              </a:lnSpc>
              <a:buClr>
                <a:schemeClr val="tx2"/>
              </a:buClr>
              <a:buFont typeface="Arial" panose="020B0604020202020204" pitchFamily="34" charset="0"/>
              <a:buChar char="•"/>
              <a:tabLst/>
              <a:defRPr sz="2000">
                <a:solidFill>
                  <a:schemeClr val="tx1"/>
                </a:solidFill>
                <a:latin typeface="+mj-lt"/>
              </a:defRPr>
            </a:lvl2pPr>
            <a:lvl3pPr>
              <a:lnSpc>
                <a:spcPct val="110000"/>
              </a:lnSpc>
              <a:defRPr sz="1800">
                <a:latin typeface="+mj-lt"/>
              </a:defRPr>
            </a:lvl3pPr>
          </a:lstStyle>
          <a:p>
            <a:pPr lvl="0"/>
            <a:r>
              <a:rPr lang="ru-RU" dirty="0"/>
              <a:t>Опишите кратко идеи, </a:t>
            </a:r>
            <a:br>
              <a:rPr lang="ru-RU" dirty="0"/>
            </a:br>
            <a:r>
              <a:rPr lang="ru-RU" dirty="0"/>
              <a:t>подтверждающие основную мысль слайда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49603D-3461-EE46-98B7-7067B67CBB22}"/>
              </a:ext>
            </a:extLst>
          </p:cNvPr>
          <p:cNvSpPr txBox="1"/>
          <p:nvPr userDrawn="1"/>
        </p:nvSpPr>
        <p:spPr>
          <a:xfrm>
            <a:off x="544512" y="-1049150"/>
            <a:ext cx="2058988" cy="4478149"/>
          </a:xfrm>
          <a:prstGeom prst="rect">
            <a:avLst/>
          </a:prstGeom>
          <a:noFill/>
        </p:spPr>
        <p:txBody>
          <a:bodyPr wrap="square" tIns="0" rtlCol="0" anchor="t">
            <a:spAutoFit/>
          </a:bodyPr>
          <a:lstStyle/>
          <a:p>
            <a:r>
              <a:rPr lang="ru-RU" sz="28800" b="1" i="0" dirty="0">
                <a:solidFill>
                  <a:schemeClr val="accent1"/>
                </a:solidFill>
                <a:latin typeface="VK Sans Display DemiBold" pitchFamily="2" charset="0"/>
              </a:rPr>
              <a:t>«</a:t>
            </a:r>
          </a:p>
        </p:txBody>
      </p:sp>
      <p:sp>
        <p:nvSpPr>
          <p:cNvPr id="17" name="Нижний колонтитул 2">
            <a:extLst>
              <a:ext uri="{FF2B5EF4-FFF2-40B4-BE49-F238E27FC236}">
                <a16:creationId xmlns:a16="http://schemas.microsoft.com/office/drawing/2014/main" id="{D07C4804-0BF7-6940-B206-CA538C7CA4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mtClean="0"/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8731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TA">
            <a:extLst>
              <a:ext uri="{FF2B5EF4-FFF2-40B4-BE49-F238E27FC236}">
                <a16:creationId xmlns:a16="http://schemas.microsoft.com/office/drawing/2014/main" id="{DA96CE9B-0F6A-F443-A26C-EA507914F1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13" y="583317"/>
            <a:ext cx="5475287" cy="1828193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Спасибо </a:t>
            </a:r>
            <a:br>
              <a:rPr lang="ru-RU" dirty="0"/>
            </a:br>
            <a:r>
              <a:rPr lang="ru-RU" dirty="0"/>
              <a:t>за внимание!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E54A93F3-6551-7F4E-A055-C4FC639F0214}"/>
              </a:ext>
            </a:extLst>
          </p:cNvPr>
          <p:cNvGrpSpPr/>
          <p:nvPr userDrawn="1"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E8CB7B84-7F64-D442-9CE9-5E31FBB6F0D7}"/>
                </a:ext>
              </a:extLst>
            </p:cNvPr>
            <p:cNvGrpSpPr/>
            <p:nvPr userDrawn="1"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id="{17D6EE18-CC44-834A-8F7A-70ABA069F319}"/>
                  </a:ext>
                </a:extLst>
              </p:cNvPr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avLst/>
                <a:gdLst>
                  <a:gd name="connsiteX0" fmla="*/ 0 w 952500"/>
                  <a:gd name="connsiteY0" fmla="*/ 457200 h 952500"/>
                  <a:gd name="connsiteX1" fmla="*/ 66955 w 952500"/>
                  <a:gd name="connsiteY1" fmla="*/ 66955 h 952500"/>
                  <a:gd name="connsiteX2" fmla="*/ 457200 w 952500"/>
                  <a:gd name="connsiteY2" fmla="*/ 0 h 952500"/>
                  <a:gd name="connsiteX3" fmla="*/ 495300 w 952500"/>
                  <a:gd name="connsiteY3" fmla="*/ 0 h 952500"/>
                  <a:gd name="connsiteX4" fmla="*/ 885545 w 952500"/>
                  <a:gd name="connsiteY4" fmla="*/ 66955 h 952500"/>
                  <a:gd name="connsiteX5" fmla="*/ 952500 w 952500"/>
                  <a:gd name="connsiteY5" fmla="*/ 457200 h 952500"/>
                  <a:gd name="connsiteX6" fmla="*/ 952500 w 952500"/>
                  <a:gd name="connsiteY6" fmla="*/ 495300 h 952500"/>
                  <a:gd name="connsiteX7" fmla="*/ 885545 w 952500"/>
                  <a:gd name="connsiteY7" fmla="*/ 885545 h 952500"/>
                  <a:gd name="connsiteX8" fmla="*/ 495300 w 952500"/>
                  <a:gd name="connsiteY8" fmla="*/ 952500 h 952500"/>
                  <a:gd name="connsiteX9" fmla="*/ 457200 w 952500"/>
                  <a:gd name="connsiteY9" fmla="*/ 952500 h 952500"/>
                  <a:gd name="connsiteX10" fmla="*/ 66955 w 952500"/>
                  <a:gd name="connsiteY10" fmla="*/ 885545 h 952500"/>
                  <a:gd name="connsiteX11" fmla="*/ 0 w 952500"/>
                  <a:gd name="connsiteY11" fmla="*/ 495300 h 952500"/>
                  <a:gd name="connsiteX12" fmla="*/ 0 w 952500"/>
                  <a:gd name="connsiteY12" fmla="*/ 457200 h 95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52500" h="95250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id="{17EFEFBA-8BE8-6E41-B650-3166900B5082}"/>
                  </a:ext>
                </a:extLst>
              </p:cNvPr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avLst/>
                <a:gdLst>
                  <a:gd name="connsiteX0" fmla="*/ 346075 w 635397"/>
                  <a:gd name="connsiteY0" fmla="*/ 396478 h 396478"/>
                  <a:gd name="connsiteX1" fmla="*/ 0 w 635397"/>
                  <a:gd name="connsiteY1" fmla="*/ 0 h 396478"/>
                  <a:gd name="connsiteX2" fmla="*/ 108744 w 635397"/>
                  <a:gd name="connsiteY2" fmla="*/ 0 h 396478"/>
                  <a:gd name="connsiteX3" fmla="*/ 255982 w 635397"/>
                  <a:gd name="connsiteY3" fmla="*/ 274637 h 396478"/>
                  <a:gd name="connsiteX4" fmla="*/ 255982 w 635397"/>
                  <a:gd name="connsiteY4" fmla="*/ 0 h 396478"/>
                  <a:gd name="connsiteX5" fmla="*/ 358380 w 635397"/>
                  <a:gd name="connsiteY5" fmla="*/ 0 h 396478"/>
                  <a:gd name="connsiteX6" fmla="*/ 358380 w 635397"/>
                  <a:gd name="connsiteY6" fmla="*/ 156764 h 396478"/>
                  <a:gd name="connsiteX7" fmla="*/ 509185 w 635397"/>
                  <a:gd name="connsiteY7" fmla="*/ 0 h 396478"/>
                  <a:gd name="connsiteX8" fmla="*/ 611581 w 635397"/>
                  <a:gd name="connsiteY8" fmla="*/ 0 h 396478"/>
                  <a:gd name="connsiteX9" fmla="*/ 472278 w 635397"/>
                  <a:gd name="connsiteY9" fmla="*/ 197643 h 396478"/>
                  <a:gd name="connsiteX10" fmla="*/ 635398 w 635397"/>
                  <a:gd name="connsiteY10" fmla="*/ 396478 h 396478"/>
                  <a:gd name="connsiteX11" fmla="*/ 522682 w 635397"/>
                  <a:gd name="connsiteY11" fmla="*/ 396478 h 396478"/>
                  <a:gd name="connsiteX12" fmla="*/ 358380 w 635397"/>
                  <a:gd name="connsiteY12" fmla="*/ 254793 h 396478"/>
                  <a:gd name="connsiteX13" fmla="*/ 358380 w 635397"/>
                  <a:gd name="connsiteY13" fmla="*/ 396478 h 396478"/>
                  <a:gd name="connsiteX14" fmla="*/ 346075 w 635397"/>
                  <a:gd name="connsiteY14" fmla="*/ 396478 h 396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35397" h="396478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" name="Полилиния 9">
              <a:extLst>
                <a:ext uri="{FF2B5EF4-FFF2-40B4-BE49-F238E27FC236}">
                  <a16:creationId xmlns:a16="http://schemas.microsoft.com/office/drawing/2014/main" id="{DDAC27C6-45F4-8F49-99EE-2FF652395C62}"/>
                </a:ext>
              </a:extLst>
            </p:cNvPr>
            <p:cNvSpPr/>
            <p:nvPr/>
          </p:nvSpPr>
          <p:spPr>
            <a:xfrm>
              <a:off x="775543" y="5715464"/>
              <a:ext cx="463247" cy="290797"/>
            </a:xfrm>
            <a:custGeom>
              <a:avLst/>
              <a:gdLst>
                <a:gd name="connsiteX0" fmla="*/ 145891 w 861139"/>
                <a:gd name="connsiteY0" fmla="*/ 17950 h 540569"/>
                <a:gd name="connsiteX1" fmla="*/ 142940 w 861139"/>
                <a:gd name="connsiteY1" fmla="*/ 4425 h 540569"/>
                <a:gd name="connsiteX2" fmla="*/ 140181 w 861139"/>
                <a:gd name="connsiteY2" fmla="*/ 1853 h 540569"/>
                <a:gd name="connsiteX3" fmla="*/ 126857 w 861139"/>
                <a:gd name="connsiteY3" fmla="*/ 234 h 540569"/>
                <a:gd name="connsiteX4" fmla="*/ 17126 w 861139"/>
                <a:gd name="connsiteY4" fmla="*/ 233 h 540569"/>
                <a:gd name="connsiteX5" fmla="*/ 3612 w 861139"/>
                <a:gd name="connsiteY5" fmla="*/ 2043 h 540569"/>
                <a:gd name="connsiteX6" fmla="*/ 1043 w 861139"/>
                <a:gd name="connsiteY6" fmla="*/ 4901 h 540569"/>
                <a:gd name="connsiteX7" fmla="*/ 1043 w 861139"/>
                <a:gd name="connsiteY7" fmla="*/ 18807 h 540569"/>
                <a:gd name="connsiteX8" fmla="*/ 473369 w 861139"/>
                <a:gd name="connsiteY8" fmla="*/ 540015 h 540569"/>
                <a:gd name="connsiteX9" fmla="*/ 485741 w 861139"/>
                <a:gd name="connsiteY9" fmla="*/ 538396 h 540569"/>
                <a:gd name="connsiteX10" fmla="*/ 488216 w 861139"/>
                <a:gd name="connsiteY10" fmla="*/ 535919 h 540569"/>
                <a:gd name="connsiteX11" fmla="*/ 489929 w 861139"/>
                <a:gd name="connsiteY11" fmla="*/ 523442 h 540569"/>
                <a:gd name="connsiteX12" fmla="*/ 489929 w 861139"/>
                <a:gd name="connsiteY12" fmla="*/ 346086 h 540569"/>
                <a:gd name="connsiteX13" fmla="*/ 708819 w 861139"/>
                <a:gd name="connsiteY13" fmla="*/ 526109 h 540569"/>
                <a:gd name="connsiteX14" fmla="*/ 714053 w 861139"/>
                <a:gd name="connsiteY14" fmla="*/ 537444 h 540569"/>
                <a:gd name="connsiteX15" fmla="*/ 716623 w 861139"/>
                <a:gd name="connsiteY15" fmla="*/ 539253 h 540569"/>
                <a:gd name="connsiteX16" fmla="*/ 728329 w 861139"/>
                <a:gd name="connsiteY16" fmla="*/ 540396 h 540569"/>
                <a:gd name="connsiteX17" fmla="*/ 842532 w 861139"/>
                <a:gd name="connsiteY17" fmla="*/ 540396 h 540569"/>
                <a:gd name="connsiteX18" fmla="*/ 858140 w 861139"/>
                <a:gd name="connsiteY18" fmla="*/ 538110 h 540569"/>
                <a:gd name="connsiteX19" fmla="*/ 860615 w 861139"/>
                <a:gd name="connsiteY19" fmla="*/ 534681 h 540569"/>
                <a:gd name="connsiteX20" fmla="*/ 858045 w 861139"/>
                <a:gd name="connsiteY20" fmla="*/ 519346 h 540569"/>
                <a:gd name="connsiteX21" fmla="*/ 646007 w 861139"/>
                <a:gd name="connsiteY21" fmla="*/ 270458 h 540569"/>
                <a:gd name="connsiteX22" fmla="*/ 835395 w 861139"/>
                <a:gd name="connsiteY22" fmla="*/ 20617 h 540569"/>
                <a:gd name="connsiteX23" fmla="*/ 837013 w 861139"/>
                <a:gd name="connsiteY23" fmla="*/ 6044 h 540569"/>
                <a:gd name="connsiteX24" fmla="*/ 834538 w 861139"/>
                <a:gd name="connsiteY24" fmla="*/ 2805 h 540569"/>
                <a:gd name="connsiteX25" fmla="*/ 819692 w 861139"/>
                <a:gd name="connsiteY25" fmla="*/ 614 h 540569"/>
                <a:gd name="connsiteX26" fmla="*/ 708153 w 861139"/>
                <a:gd name="connsiteY26" fmla="*/ 614 h 540569"/>
                <a:gd name="connsiteX27" fmla="*/ 695876 w 861139"/>
                <a:gd name="connsiteY27" fmla="*/ 1948 h 540569"/>
                <a:gd name="connsiteX28" fmla="*/ 693116 w 861139"/>
                <a:gd name="connsiteY28" fmla="*/ 4043 h 540569"/>
                <a:gd name="connsiteX29" fmla="*/ 688643 w 861139"/>
                <a:gd name="connsiteY29" fmla="*/ 16521 h 540569"/>
                <a:gd name="connsiteX30" fmla="*/ 489643 w 861139"/>
                <a:gd name="connsiteY30" fmla="*/ 213784 h 540569"/>
                <a:gd name="connsiteX31" fmla="*/ 489643 w 861139"/>
                <a:gd name="connsiteY31" fmla="*/ 19569 h 540569"/>
                <a:gd name="connsiteX32" fmla="*/ 487740 w 861139"/>
                <a:gd name="connsiteY32" fmla="*/ 5282 h 540569"/>
                <a:gd name="connsiteX33" fmla="*/ 484885 w 861139"/>
                <a:gd name="connsiteY33" fmla="*/ 2424 h 540569"/>
                <a:gd name="connsiteX34" fmla="*/ 470609 w 861139"/>
                <a:gd name="connsiteY34" fmla="*/ 614 h 540569"/>
                <a:gd name="connsiteX35" fmla="*/ 368302 w 861139"/>
                <a:gd name="connsiteY35" fmla="*/ 614 h 540569"/>
                <a:gd name="connsiteX36" fmla="*/ 354122 w 861139"/>
                <a:gd name="connsiteY36" fmla="*/ 2424 h 540569"/>
                <a:gd name="connsiteX37" fmla="*/ 351267 w 861139"/>
                <a:gd name="connsiteY37" fmla="*/ 5282 h 540569"/>
                <a:gd name="connsiteX38" fmla="*/ 349363 w 861139"/>
                <a:gd name="connsiteY38" fmla="*/ 19569 h 540569"/>
                <a:gd name="connsiteX39" fmla="*/ 349363 w 861139"/>
                <a:gd name="connsiteY39" fmla="*/ 375804 h 540569"/>
                <a:gd name="connsiteX40" fmla="*/ 145891 w 861139"/>
                <a:gd name="connsiteY40" fmla="*/ 17950 h 54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61139" h="540569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 w="95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68" name="Группа 67">
            <a:extLst>
              <a:ext uri="{FF2B5EF4-FFF2-40B4-BE49-F238E27FC236}">
                <a16:creationId xmlns:a16="http://schemas.microsoft.com/office/drawing/2014/main" id="{EAAA1846-DB51-9F71-5DBA-65CE4E39B084}"/>
              </a:ext>
            </a:extLst>
          </p:cNvPr>
          <p:cNvGrpSpPr/>
          <p:nvPr userDrawn="1"/>
        </p:nvGrpSpPr>
        <p:grpSpPr>
          <a:xfrm>
            <a:off x="6449857" y="-1"/>
            <a:ext cx="5680147" cy="6857995"/>
            <a:chOff x="13083669" y="1592300"/>
            <a:chExt cx="3266072" cy="3943332"/>
          </a:xfrm>
          <a:solidFill>
            <a:srgbClr val="275DF6"/>
          </a:solidFill>
        </p:grpSpPr>
        <p:sp>
          <p:nvSpPr>
            <p:cNvPr id="69" name="Полилиния 68">
              <a:extLst>
                <a:ext uri="{FF2B5EF4-FFF2-40B4-BE49-F238E27FC236}">
                  <a16:creationId xmlns:a16="http://schemas.microsoft.com/office/drawing/2014/main" id="{5BD43D21-AF8B-49D9-DBFD-7824F052CB74}"/>
                </a:ext>
              </a:extLst>
            </p:cNvPr>
            <p:cNvSpPr/>
            <p:nvPr/>
          </p:nvSpPr>
          <p:spPr>
            <a:xfrm>
              <a:off x="13083669" y="1592300"/>
              <a:ext cx="610934" cy="788668"/>
            </a:xfrm>
            <a:custGeom>
              <a:avLst/>
              <a:gdLst>
                <a:gd name="connsiteX0" fmla="*/ 153719 w 610934"/>
                <a:gd name="connsiteY0" fmla="*/ 0 h 788668"/>
                <a:gd name="connsiteX1" fmla="*/ 610935 w 610934"/>
                <a:gd name="connsiteY1" fmla="*/ 788669 h 788668"/>
                <a:gd name="connsiteX2" fmla="*/ 390077 w 610934"/>
                <a:gd name="connsiteY2" fmla="*/ 788669 h 788668"/>
                <a:gd name="connsiteX3" fmla="*/ 0 w 610934"/>
                <a:gd name="connsiteY3" fmla="*/ 0 h 788668"/>
                <a:gd name="connsiteX4" fmla="*/ 153719 w 610934"/>
                <a:gd name="connsiteY4" fmla="*/ 0 h 788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68">
                  <a:moveTo>
                    <a:pt x="153719" y="0"/>
                  </a:moveTo>
                  <a:cubicBezTo>
                    <a:pt x="209853" y="314769"/>
                    <a:pt x="375998" y="591408"/>
                    <a:pt x="610935" y="788669"/>
                  </a:cubicBezTo>
                  <a:lnTo>
                    <a:pt x="390077" y="788669"/>
                  </a:lnTo>
                  <a:cubicBezTo>
                    <a:pt x="188097" y="575752"/>
                    <a:pt x="48350" y="303133"/>
                    <a:pt x="0" y="0"/>
                  </a:cubicBezTo>
                  <a:lnTo>
                    <a:pt x="153719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 69">
              <a:extLst>
                <a:ext uri="{FF2B5EF4-FFF2-40B4-BE49-F238E27FC236}">
                  <a16:creationId xmlns:a16="http://schemas.microsoft.com/office/drawing/2014/main" id="{FBABE542-FC27-6851-D07B-003F396EA847}"/>
                </a:ext>
              </a:extLst>
            </p:cNvPr>
            <p:cNvSpPr/>
            <p:nvPr/>
          </p:nvSpPr>
          <p:spPr>
            <a:xfrm>
              <a:off x="13968716" y="1592300"/>
              <a:ext cx="610930" cy="788668"/>
            </a:xfrm>
            <a:custGeom>
              <a:avLst/>
              <a:gdLst>
                <a:gd name="connsiteX0" fmla="*/ 153716 w 610930"/>
                <a:gd name="connsiteY0" fmla="*/ 0 h 788668"/>
                <a:gd name="connsiteX1" fmla="*/ 610930 w 610930"/>
                <a:gd name="connsiteY1" fmla="*/ 788669 h 788668"/>
                <a:gd name="connsiteX2" fmla="*/ 390078 w 610930"/>
                <a:gd name="connsiteY2" fmla="*/ 788669 h 788668"/>
                <a:gd name="connsiteX3" fmla="*/ 0 w 610930"/>
                <a:gd name="connsiteY3" fmla="*/ 0 h 788668"/>
                <a:gd name="connsiteX4" fmla="*/ 153716 w 610930"/>
                <a:gd name="connsiteY4" fmla="*/ 0 h 788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0" h="788668">
                  <a:moveTo>
                    <a:pt x="153716" y="0"/>
                  </a:moveTo>
                  <a:cubicBezTo>
                    <a:pt x="209853" y="314769"/>
                    <a:pt x="375994" y="591408"/>
                    <a:pt x="610930" y="788669"/>
                  </a:cubicBezTo>
                  <a:lnTo>
                    <a:pt x="390078" y="788669"/>
                  </a:lnTo>
                  <a:cubicBezTo>
                    <a:pt x="188095" y="575752"/>
                    <a:pt x="48349" y="303133"/>
                    <a:pt x="0" y="0"/>
                  </a:cubicBezTo>
                  <a:lnTo>
                    <a:pt x="153716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1" name="Полилиния 70">
              <a:extLst>
                <a:ext uri="{FF2B5EF4-FFF2-40B4-BE49-F238E27FC236}">
                  <a16:creationId xmlns:a16="http://schemas.microsoft.com/office/drawing/2014/main" id="{6472F141-742B-4001-AD41-1F8CFF199C14}"/>
                </a:ext>
              </a:extLst>
            </p:cNvPr>
            <p:cNvSpPr/>
            <p:nvPr/>
          </p:nvSpPr>
          <p:spPr>
            <a:xfrm>
              <a:off x="14853745" y="1592300"/>
              <a:ext cx="610934" cy="788668"/>
            </a:xfrm>
            <a:custGeom>
              <a:avLst/>
              <a:gdLst>
                <a:gd name="connsiteX0" fmla="*/ 153720 w 610934"/>
                <a:gd name="connsiteY0" fmla="*/ 0 h 788668"/>
                <a:gd name="connsiteX1" fmla="*/ 610935 w 610934"/>
                <a:gd name="connsiteY1" fmla="*/ 788669 h 788668"/>
                <a:gd name="connsiteX2" fmla="*/ 390074 w 610934"/>
                <a:gd name="connsiteY2" fmla="*/ 788669 h 788668"/>
                <a:gd name="connsiteX3" fmla="*/ 0 w 610934"/>
                <a:gd name="connsiteY3" fmla="*/ 0 h 788668"/>
                <a:gd name="connsiteX4" fmla="*/ 153720 w 610934"/>
                <a:gd name="connsiteY4" fmla="*/ 0 h 788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68">
                  <a:moveTo>
                    <a:pt x="153720" y="0"/>
                  </a:moveTo>
                  <a:cubicBezTo>
                    <a:pt x="209849" y="314769"/>
                    <a:pt x="375999" y="591408"/>
                    <a:pt x="610935" y="788669"/>
                  </a:cubicBezTo>
                  <a:lnTo>
                    <a:pt x="390074" y="788669"/>
                  </a:lnTo>
                  <a:cubicBezTo>
                    <a:pt x="188099" y="575752"/>
                    <a:pt x="48349" y="303133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2" name="Полилиния 71">
              <a:extLst>
                <a:ext uri="{FF2B5EF4-FFF2-40B4-BE49-F238E27FC236}">
                  <a16:creationId xmlns:a16="http://schemas.microsoft.com/office/drawing/2014/main" id="{8E6F12B1-C315-569D-C0B3-0708779FD822}"/>
                </a:ext>
              </a:extLst>
            </p:cNvPr>
            <p:cNvSpPr/>
            <p:nvPr/>
          </p:nvSpPr>
          <p:spPr>
            <a:xfrm>
              <a:off x="15738807" y="1592300"/>
              <a:ext cx="610934" cy="788668"/>
            </a:xfrm>
            <a:custGeom>
              <a:avLst/>
              <a:gdLst>
                <a:gd name="connsiteX0" fmla="*/ 153720 w 610934"/>
                <a:gd name="connsiteY0" fmla="*/ 0 h 788668"/>
                <a:gd name="connsiteX1" fmla="*/ 610935 w 610934"/>
                <a:gd name="connsiteY1" fmla="*/ 788669 h 788668"/>
                <a:gd name="connsiteX2" fmla="*/ 390083 w 610934"/>
                <a:gd name="connsiteY2" fmla="*/ 788669 h 788668"/>
                <a:gd name="connsiteX3" fmla="*/ 0 w 610934"/>
                <a:gd name="connsiteY3" fmla="*/ 0 h 788668"/>
                <a:gd name="connsiteX4" fmla="*/ 153720 w 610934"/>
                <a:gd name="connsiteY4" fmla="*/ 0 h 788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68">
                  <a:moveTo>
                    <a:pt x="153720" y="0"/>
                  </a:moveTo>
                  <a:cubicBezTo>
                    <a:pt x="209858" y="314769"/>
                    <a:pt x="375999" y="591408"/>
                    <a:pt x="610935" y="788669"/>
                  </a:cubicBezTo>
                  <a:lnTo>
                    <a:pt x="390083" y="788669"/>
                  </a:lnTo>
                  <a:cubicBezTo>
                    <a:pt x="188099" y="575752"/>
                    <a:pt x="48349" y="303133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3" name="Полилиния 72">
              <a:extLst>
                <a:ext uri="{FF2B5EF4-FFF2-40B4-BE49-F238E27FC236}">
                  <a16:creationId xmlns:a16="http://schemas.microsoft.com/office/drawing/2014/main" id="{FB738A3C-761C-B097-98E1-A7E9DDD8B4D6}"/>
                </a:ext>
              </a:extLst>
            </p:cNvPr>
            <p:cNvSpPr/>
            <p:nvPr/>
          </p:nvSpPr>
          <p:spPr>
            <a:xfrm>
              <a:off x="13083669" y="2380938"/>
              <a:ext cx="610934" cy="788671"/>
            </a:xfrm>
            <a:custGeom>
              <a:avLst/>
              <a:gdLst>
                <a:gd name="connsiteX0" fmla="*/ 153719 w 610934"/>
                <a:gd name="connsiteY0" fmla="*/ 0 h 788671"/>
                <a:gd name="connsiteX1" fmla="*/ 610935 w 610934"/>
                <a:gd name="connsiteY1" fmla="*/ 788671 h 788671"/>
                <a:gd name="connsiteX2" fmla="*/ 390077 w 610934"/>
                <a:gd name="connsiteY2" fmla="*/ 788671 h 788671"/>
                <a:gd name="connsiteX3" fmla="*/ 0 w 610934"/>
                <a:gd name="connsiteY3" fmla="*/ 0 h 788671"/>
                <a:gd name="connsiteX4" fmla="*/ 153719 w 610934"/>
                <a:gd name="connsiteY4" fmla="*/ 0 h 78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71">
                  <a:moveTo>
                    <a:pt x="153719" y="0"/>
                  </a:moveTo>
                  <a:cubicBezTo>
                    <a:pt x="209853" y="314764"/>
                    <a:pt x="375998" y="591405"/>
                    <a:pt x="610935" y="788671"/>
                  </a:cubicBezTo>
                  <a:lnTo>
                    <a:pt x="390077" y="788671"/>
                  </a:lnTo>
                  <a:cubicBezTo>
                    <a:pt x="188097" y="575749"/>
                    <a:pt x="48350" y="303134"/>
                    <a:pt x="0" y="0"/>
                  </a:cubicBezTo>
                  <a:lnTo>
                    <a:pt x="153719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4" name="Полилиния 73">
              <a:extLst>
                <a:ext uri="{FF2B5EF4-FFF2-40B4-BE49-F238E27FC236}">
                  <a16:creationId xmlns:a16="http://schemas.microsoft.com/office/drawing/2014/main" id="{71D936DD-3D0F-D3A7-71C4-6044ADB18AE6}"/>
                </a:ext>
              </a:extLst>
            </p:cNvPr>
            <p:cNvSpPr/>
            <p:nvPr/>
          </p:nvSpPr>
          <p:spPr>
            <a:xfrm>
              <a:off x="13968716" y="2380938"/>
              <a:ext cx="610930" cy="788671"/>
            </a:xfrm>
            <a:custGeom>
              <a:avLst/>
              <a:gdLst>
                <a:gd name="connsiteX0" fmla="*/ 153716 w 610930"/>
                <a:gd name="connsiteY0" fmla="*/ 0 h 788671"/>
                <a:gd name="connsiteX1" fmla="*/ 610930 w 610930"/>
                <a:gd name="connsiteY1" fmla="*/ 788671 h 788671"/>
                <a:gd name="connsiteX2" fmla="*/ 390078 w 610930"/>
                <a:gd name="connsiteY2" fmla="*/ 788671 h 788671"/>
                <a:gd name="connsiteX3" fmla="*/ 0 w 610930"/>
                <a:gd name="connsiteY3" fmla="*/ 0 h 788671"/>
                <a:gd name="connsiteX4" fmla="*/ 153716 w 610930"/>
                <a:gd name="connsiteY4" fmla="*/ 0 h 78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0" h="788671">
                  <a:moveTo>
                    <a:pt x="153716" y="0"/>
                  </a:moveTo>
                  <a:cubicBezTo>
                    <a:pt x="209853" y="314764"/>
                    <a:pt x="375994" y="591405"/>
                    <a:pt x="610930" y="788671"/>
                  </a:cubicBezTo>
                  <a:lnTo>
                    <a:pt x="390078" y="788671"/>
                  </a:lnTo>
                  <a:cubicBezTo>
                    <a:pt x="188095" y="575749"/>
                    <a:pt x="48349" y="303134"/>
                    <a:pt x="0" y="0"/>
                  </a:cubicBezTo>
                  <a:lnTo>
                    <a:pt x="153716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5" name="Полилиния 74">
              <a:extLst>
                <a:ext uri="{FF2B5EF4-FFF2-40B4-BE49-F238E27FC236}">
                  <a16:creationId xmlns:a16="http://schemas.microsoft.com/office/drawing/2014/main" id="{DCF1DB48-93FD-4C30-E0BA-1C610FCAF9E7}"/>
                </a:ext>
              </a:extLst>
            </p:cNvPr>
            <p:cNvSpPr/>
            <p:nvPr/>
          </p:nvSpPr>
          <p:spPr>
            <a:xfrm>
              <a:off x="14853745" y="2380938"/>
              <a:ext cx="610934" cy="788671"/>
            </a:xfrm>
            <a:custGeom>
              <a:avLst/>
              <a:gdLst>
                <a:gd name="connsiteX0" fmla="*/ 153720 w 610934"/>
                <a:gd name="connsiteY0" fmla="*/ 0 h 788671"/>
                <a:gd name="connsiteX1" fmla="*/ 610935 w 610934"/>
                <a:gd name="connsiteY1" fmla="*/ 788671 h 788671"/>
                <a:gd name="connsiteX2" fmla="*/ 390074 w 610934"/>
                <a:gd name="connsiteY2" fmla="*/ 788671 h 788671"/>
                <a:gd name="connsiteX3" fmla="*/ 0 w 610934"/>
                <a:gd name="connsiteY3" fmla="*/ 0 h 788671"/>
                <a:gd name="connsiteX4" fmla="*/ 153720 w 610934"/>
                <a:gd name="connsiteY4" fmla="*/ 0 h 78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71">
                  <a:moveTo>
                    <a:pt x="153720" y="0"/>
                  </a:moveTo>
                  <a:cubicBezTo>
                    <a:pt x="209849" y="314764"/>
                    <a:pt x="375999" y="591405"/>
                    <a:pt x="610935" y="788671"/>
                  </a:cubicBezTo>
                  <a:lnTo>
                    <a:pt x="390074" y="788671"/>
                  </a:lnTo>
                  <a:cubicBezTo>
                    <a:pt x="188099" y="575749"/>
                    <a:pt x="48349" y="303134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6" name="Полилиния 75">
              <a:extLst>
                <a:ext uri="{FF2B5EF4-FFF2-40B4-BE49-F238E27FC236}">
                  <a16:creationId xmlns:a16="http://schemas.microsoft.com/office/drawing/2014/main" id="{3D6A3D5F-585D-54EA-C4C4-931388F3DA76}"/>
                </a:ext>
              </a:extLst>
            </p:cNvPr>
            <p:cNvSpPr/>
            <p:nvPr/>
          </p:nvSpPr>
          <p:spPr>
            <a:xfrm>
              <a:off x="15738807" y="2380938"/>
              <a:ext cx="610934" cy="788671"/>
            </a:xfrm>
            <a:custGeom>
              <a:avLst/>
              <a:gdLst>
                <a:gd name="connsiteX0" fmla="*/ 153720 w 610934"/>
                <a:gd name="connsiteY0" fmla="*/ 0 h 788671"/>
                <a:gd name="connsiteX1" fmla="*/ 610935 w 610934"/>
                <a:gd name="connsiteY1" fmla="*/ 788671 h 788671"/>
                <a:gd name="connsiteX2" fmla="*/ 390083 w 610934"/>
                <a:gd name="connsiteY2" fmla="*/ 788671 h 788671"/>
                <a:gd name="connsiteX3" fmla="*/ 0 w 610934"/>
                <a:gd name="connsiteY3" fmla="*/ 0 h 788671"/>
                <a:gd name="connsiteX4" fmla="*/ 153720 w 610934"/>
                <a:gd name="connsiteY4" fmla="*/ 0 h 788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71">
                  <a:moveTo>
                    <a:pt x="153720" y="0"/>
                  </a:moveTo>
                  <a:cubicBezTo>
                    <a:pt x="209858" y="314764"/>
                    <a:pt x="375999" y="591405"/>
                    <a:pt x="610935" y="788671"/>
                  </a:cubicBezTo>
                  <a:lnTo>
                    <a:pt x="390083" y="788671"/>
                  </a:lnTo>
                  <a:cubicBezTo>
                    <a:pt x="188099" y="575749"/>
                    <a:pt x="48349" y="303134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7" name="Полилиния 76">
              <a:extLst>
                <a:ext uri="{FF2B5EF4-FFF2-40B4-BE49-F238E27FC236}">
                  <a16:creationId xmlns:a16="http://schemas.microsoft.com/office/drawing/2014/main" id="{1A5CA469-2BF5-5F2D-2C1E-2F659D1859B3}"/>
                </a:ext>
              </a:extLst>
            </p:cNvPr>
            <p:cNvSpPr/>
            <p:nvPr/>
          </p:nvSpPr>
          <p:spPr>
            <a:xfrm>
              <a:off x="13083669" y="3169610"/>
              <a:ext cx="610934" cy="788674"/>
            </a:xfrm>
            <a:custGeom>
              <a:avLst/>
              <a:gdLst>
                <a:gd name="connsiteX0" fmla="*/ 153719 w 610934"/>
                <a:gd name="connsiteY0" fmla="*/ 0 h 788674"/>
                <a:gd name="connsiteX1" fmla="*/ 610935 w 610934"/>
                <a:gd name="connsiteY1" fmla="*/ 788674 h 788674"/>
                <a:gd name="connsiteX2" fmla="*/ 390077 w 610934"/>
                <a:gd name="connsiteY2" fmla="*/ 788674 h 788674"/>
                <a:gd name="connsiteX3" fmla="*/ 0 w 610934"/>
                <a:gd name="connsiteY3" fmla="*/ 0 h 788674"/>
                <a:gd name="connsiteX4" fmla="*/ 153719 w 610934"/>
                <a:gd name="connsiteY4" fmla="*/ 0 h 788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74">
                  <a:moveTo>
                    <a:pt x="153719" y="0"/>
                  </a:moveTo>
                  <a:cubicBezTo>
                    <a:pt x="209853" y="314777"/>
                    <a:pt x="375998" y="591418"/>
                    <a:pt x="610935" y="788674"/>
                  </a:cubicBezTo>
                  <a:lnTo>
                    <a:pt x="390077" y="788674"/>
                  </a:lnTo>
                  <a:cubicBezTo>
                    <a:pt x="188097" y="575752"/>
                    <a:pt x="48350" y="303137"/>
                    <a:pt x="0" y="0"/>
                  </a:cubicBezTo>
                  <a:lnTo>
                    <a:pt x="153719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8" name="Полилиния 77">
              <a:extLst>
                <a:ext uri="{FF2B5EF4-FFF2-40B4-BE49-F238E27FC236}">
                  <a16:creationId xmlns:a16="http://schemas.microsoft.com/office/drawing/2014/main" id="{80320DF7-16FB-BB6B-CB55-F79A13C8E78D}"/>
                </a:ext>
              </a:extLst>
            </p:cNvPr>
            <p:cNvSpPr/>
            <p:nvPr/>
          </p:nvSpPr>
          <p:spPr>
            <a:xfrm>
              <a:off x="13968716" y="3169610"/>
              <a:ext cx="610930" cy="788674"/>
            </a:xfrm>
            <a:custGeom>
              <a:avLst/>
              <a:gdLst>
                <a:gd name="connsiteX0" fmla="*/ 153716 w 610930"/>
                <a:gd name="connsiteY0" fmla="*/ 0 h 788674"/>
                <a:gd name="connsiteX1" fmla="*/ 610930 w 610930"/>
                <a:gd name="connsiteY1" fmla="*/ 788674 h 788674"/>
                <a:gd name="connsiteX2" fmla="*/ 390078 w 610930"/>
                <a:gd name="connsiteY2" fmla="*/ 788674 h 788674"/>
                <a:gd name="connsiteX3" fmla="*/ 0 w 610930"/>
                <a:gd name="connsiteY3" fmla="*/ 0 h 788674"/>
                <a:gd name="connsiteX4" fmla="*/ 153716 w 610930"/>
                <a:gd name="connsiteY4" fmla="*/ 0 h 788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0" h="788674">
                  <a:moveTo>
                    <a:pt x="153716" y="0"/>
                  </a:moveTo>
                  <a:cubicBezTo>
                    <a:pt x="209853" y="314777"/>
                    <a:pt x="375994" y="591418"/>
                    <a:pt x="610930" y="788674"/>
                  </a:cubicBezTo>
                  <a:lnTo>
                    <a:pt x="390078" y="788674"/>
                  </a:lnTo>
                  <a:cubicBezTo>
                    <a:pt x="188095" y="575752"/>
                    <a:pt x="48349" y="303137"/>
                    <a:pt x="0" y="0"/>
                  </a:cubicBezTo>
                  <a:lnTo>
                    <a:pt x="153716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" name="Полилиния 78">
              <a:extLst>
                <a:ext uri="{FF2B5EF4-FFF2-40B4-BE49-F238E27FC236}">
                  <a16:creationId xmlns:a16="http://schemas.microsoft.com/office/drawing/2014/main" id="{B977905C-2899-D1B8-8A08-4DC87667FC63}"/>
                </a:ext>
              </a:extLst>
            </p:cNvPr>
            <p:cNvSpPr/>
            <p:nvPr/>
          </p:nvSpPr>
          <p:spPr>
            <a:xfrm>
              <a:off x="14853745" y="3169610"/>
              <a:ext cx="610934" cy="788674"/>
            </a:xfrm>
            <a:custGeom>
              <a:avLst/>
              <a:gdLst>
                <a:gd name="connsiteX0" fmla="*/ 153720 w 610934"/>
                <a:gd name="connsiteY0" fmla="*/ 0 h 788674"/>
                <a:gd name="connsiteX1" fmla="*/ 610935 w 610934"/>
                <a:gd name="connsiteY1" fmla="*/ 788674 h 788674"/>
                <a:gd name="connsiteX2" fmla="*/ 390074 w 610934"/>
                <a:gd name="connsiteY2" fmla="*/ 788674 h 788674"/>
                <a:gd name="connsiteX3" fmla="*/ 0 w 610934"/>
                <a:gd name="connsiteY3" fmla="*/ 0 h 788674"/>
                <a:gd name="connsiteX4" fmla="*/ 153720 w 610934"/>
                <a:gd name="connsiteY4" fmla="*/ 0 h 788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74">
                  <a:moveTo>
                    <a:pt x="153720" y="0"/>
                  </a:moveTo>
                  <a:cubicBezTo>
                    <a:pt x="209849" y="314777"/>
                    <a:pt x="375999" y="591418"/>
                    <a:pt x="610935" y="788674"/>
                  </a:cubicBezTo>
                  <a:lnTo>
                    <a:pt x="390074" y="788674"/>
                  </a:lnTo>
                  <a:cubicBezTo>
                    <a:pt x="188099" y="575752"/>
                    <a:pt x="48349" y="303137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" name="Полилиния 79">
              <a:extLst>
                <a:ext uri="{FF2B5EF4-FFF2-40B4-BE49-F238E27FC236}">
                  <a16:creationId xmlns:a16="http://schemas.microsoft.com/office/drawing/2014/main" id="{02D7F3F0-A920-ED71-742B-A762F049F0BD}"/>
                </a:ext>
              </a:extLst>
            </p:cNvPr>
            <p:cNvSpPr/>
            <p:nvPr/>
          </p:nvSpPr>
          <p:spPr>
            <a:xfrm>
              <a:off x="15738807" y="3169610"/>
              <a:ext cx="610934" cy="788674"/>
            </a:xfrm>
            <a:custGeom>
              <a:avLst/>
              <a:gdLst>
                <a:gd name="connsiteX0" fmla="*/ 153720 w 610934"/>
                <a:gd name="connsiteY0" fmla="*/ 0 h 788674"/>
                <a:gd name="connsiteX1" fmla="*/ 610935 w 610934"/>
                <a:gd name="connsiteY1" fmla="*/ 788674 h 788674"/>
                <a:gd name="connsiteX2" fmla="*/ 390083 w 610934"/>
                <a:gd name="connsiteY2" fmla="*/ 788674 h 788674"/>
                <a:gd name="connsiteX3" fmla="*/ 0 w 610934"/>
                <a:gd name="connsiteY3" fmla="*/ 0 h 788674"/>
                <a:gd name="connsiteX4" fmla="*/ 153720 w 610934"/>
                <a:gd name="connsiteY4" fmla="*/ 0 h 788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74">
                  <a:moveTo>
                    <a:pt x="153720" y="0"/>
                  </a:moveTo>
                  <a:cubicBezTo>
                    <a:pt x="209858" y="314777"/>
                    <a:pt x="375999" y="591418"/>
                    <a:pt x="610935" y="788674"/>
                  </a:cubicBezTo>
                  <a:lnTo>
                    <a:pt x="390083" y="788674"/>
                  </a:lnTo>
                  <a:cubicBezTo>
                    <a:pt x="188099" y="575752"/>
                    <a:pt x="48349" y="303137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" name="Полилиния 80">
              <a:extLst>
                <a:ext uri="{FF2B5EF4-FFF2-40B4-BE49-F238E27FC236}">
                  <a16:creationId xmlns:a16="http://schemas.microsoft.com/office/drawing/2014/main" id="{06D91930-D869-6589-97C5-1D361FF933CD}"/>
                </a:ext>
              </a:extLst>
            </p:cNvPr>
            <p:cNvSpPr/>
            <p:nvPr/>
          </p:nvSpPr>
          <p:spPr>
            <a:xfrm>
              <a:off x="13083669" y="3958294"/>
              <a:ext cx="610934" cy="788664"/>
            </a:xfrm>
            <a:custGeom>
              <a:avLst/>
              <a:gdLst>
                <a:gd name="connsiteX0" fmla="*/ 153719 w 610934"/>
                <a:gd name="connsiteY0" fmla="*/ 0 h 788664"/>
                <a:gd name="connsiteX1" fmla="*/ 610935 w 610934"/>
                <a:gd name="connsiteY1" fmla="*/ 788665 h 788664"/>
                <a:gd name="connsiteX2" fmla="*/ 390077 w 610934"/>
                <a:gd name="connsiteY2" fmla="*/ 788665 h 788664"/>
                <a:gd name="connsiteX3" fmla="*/ 0 w 610934"/>
                <a:gd name="connsiteY3" fmla="*/ 0 h 788664"/>
                <a:gd name="connsiteX4" fmla="*/ 153719 w 610934"/>
                <a:gd name="connsiteY4" fmla="*/ 0 h 788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64">
                  <a:moveTo>
                    <a:pt x="153719" y="0"/>
                  </a:moveTo>
                  <a:cubicBezTo>
                    <a:pt x="209853" y="314767"/>
                    <a:pt x="375998" y="591408"/>
                    <a:pt x="610935" y="788665"/>
                  </a:cubicBezTo>
                  <a:lnTo>
                    <a:pt x="390077" y="788665"/>
                  </a:lnTo>
                  <a:cubicBezTo>
                    <a:pt x="188097" y="575752"/>
                    <a:pt x="48350" y="303128"/>
                    <a:pt x="0" y="0"/>
                  </a:cubicBezTo>
                  <a:lnTo>
                    <a:pt x="153719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" name="Полилиния 81">
              <a:extLst>
                <a:ext uri="{FF2B5EF4-FFF2-40B4-BE49-F238E27FC236}">
                  <a16:creationId xmlns:a16="http://schemas.microsoft.com/office/drawing/2014/main" id="{2F496F64-B4B6-BE2F-E5FA-CCE64964049E}"/>
                </a:ext>
              </a:extLst>
            </p:cNvPr>
            <p:cNvSpPr/>
            <p:nvPr/>
          </p:nvSpPr>
          <p:spPr>
            <a:xfrm>
              <a:off x="13968716" y="3958294"/>
              <a:ext cx="610930" cy="788664"/>
            </a:xfrm>
            <a:custGeom>
              <a:avLst/>
              <a:gdLst>
                <a:gd name="connsiteX0" fmla="*/ 153716 w 610930"/>
                <a:gd name="connsiteY0" fmla="*/ 0 h 788664"/>
                <a:gd name="connsiteX1" fmla="*/ 610930 w 610930"/>
                <a:gd name="connsiteY1" fmla="*/ 788665 h 788664"/>
                <a:gd name="connsiteX2" fmla="*/ 390078 w 610930"/>
                <a:gd name="connsiteY2" fmla="*/ 788665 h 788664"/>
                <a:gd name="connsiteX3" fmla="*/ 0 w 610930"/>
                <a:gd name="connsiteY3" fmla="*/ 0 h 788664"/>
                <a:gd name="connsiteX4" fmla="*/ 153716 w 610930"/>
                <a:gd name="connsiteY4" fmla="*/ 0 h 788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0" h="788664">
                  <a:moveTo>
                    <a:pt x="153716" y="0"/>
                  </a:moveTo>
                  <a:cubicBezTo>
                    <a:pt x="209853" y="314767"/>
                    <a:pt x="375994" y="591408"/>
                    <a:pt x="610930" y="788665"/>
                  </a:cubicBezTo>
                  <a:lnTo>
                    <a:pt x="390078" y="788665"/>
                  </a:lnTo>
                  <a:cubicBezTo>
                    <a:pt x="188095" y="575752"/>
                    <a:pt x="48349" y="303128"/>
                    <a:pt x="0" y="0"/>
                  </a:cubicBezTo>
                  <a:lnTo>
                    <a:pt x="153716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" name="Полилиния 82">
              <a:extLst>
                <a:ext uri="{FF2B5EF4-FFF2-40B4-BE49-F238E27FC236}">
                  <a16:creationId xmlns:a16="http://schemas.microsoft.com/office/drawing/2014/main" id="{B8B32F09-F58E-4B4D-9A85-D44DD862FE8C}"/>
                </a:ext>
              </a:extLst>
            </p:cNvPr>
            <p:cNvSpPr/>
            <p:nvPr/>
          </p:nvSpPr>
          <p:spPr>
            <a:xfrm>
              <a:off x="14853745" y="3958294"/>
              <a:ext cx="610934" cy="788664"/>
            </a:xfrm>
            <a:custGeom>
              <a:avLst/>
              <a:gdLst>
                <a:gd name="connsiteX0" fmla="*/ 153720 w 610934"/>
                <a:gd name="connsiteY0" fmla="*/ 0 h 788664"/>
                <a:gd name="connsiteX1" fmla="*/ 610935 w 610934"/>
                <a:gd name="connsiteY1" fmla="*/ 788665 h 788664"/>
                <a:gd name="connsiteX2" fmla="*/ 390074 w 610934"/>
                <a:gd name="connsiteY2" fmla="*/ 788665 h 788664"/>
                <a:gd name="connsiteX3" fmla="*/ 0 w 610934"/>
                <a:gd name="connsiteY3" fmla="*/ 0 h 788664"/>
                <a:gd name="connsiteX4" fmla="*/ 153720 w 610934"/>
                <a:gd name="connsiteY4" fmla="*/ 0 h 788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64">
                  <a:moveTo>
                    <a:pt x="153720" y="0"/>
                  </a:moveTo>
                  <a:cubicBezTo>
                    <a:pt x="209849" y="314767"/>
                    <a:pt x="375999" y="591408"/>
                    <a:pt x="610935" y="788665"/>
                  </a:cubicBezTo>
                  <a:lnTo>
                    <a:pt x="390074" y="788665"/>
                  </a:lnTo>
                  <a:cubicBezTo>
                    <a:pt x="188099" y="575752"/>
                    <a:pt x="48349" y="303128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" name="Полилиния 83">
              <a:extLst>
                <a:ext uri="{FF2B5EF4-FFF2-40B4-BE49-F238E27FC236}">
                  <a16:creationId xmlns:a16="http://schemas.microsoft.com/office/drawing/2014/main" id="{A0885AB2-E965-831E-C8DD-141FEF6F527A}"/>
                </a:ext>
              </a:extLst>
            </p:cNvPr>
            <p:cNvSpPr/>
            <p:nvPr/>
          </p:nvSpPr>
          <p:spPr>
            <a:xfrm>
              <a:off x="15738807" y="3958294"/>
              <a:ext cx="610934" cy="788664"/>
            </a:xfrm>
            <a:custGeom>
              <a:avLst/>
              <a:gdLst>
                <a:gd name="connsiteX0" fmla="*/ 153720 w 610934"/>
                <a:gd name="connsiteY0" fmla="*/ 0 h 788664"/>
                <a:gd name="connsiteX1" fmla="*/ 610935 w 610934"/>
                <a:gd name="connsiteY1" fmla="*/ 788665 h 788664"/>
                <a:gd name="connsiteX2" fmla="*/ 390083 w 610934"/>
                <a:gd name="connsiteY2" fmla="*/ 788665 h 788664"/>
                <a:gd name="connsiteX3" fmla="*/ 0 w 610934"/>
                <a:gd name="connsiteY3" fmla="*/ 0 h 788664"/>
                <a:gd name="connsiteX4" fmla="*/ 153720 w 610934"/>
                <a:gd name="connsiteY4" fmla="*/ 0 h 788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64">
                  <a:moveTo>
                    <a:pt x="153720" y="0"/>
                  </a:moveTo>
                  <a:cubicBezTo>
                    <a:pt x="209858" y="314767"/>
                    <a:pt x="375999" y="591408"/>
                    <a:pt x="610935" y="788665"/>
                  </a:cubicBezTo>
                  <a:lnTo>
                    <a:pt x="390083" y="788665"/>
                  </a:lnTo>
                  <a:cubicBezTo>
                    <a:pt x="188099" y="575752"/>
                    <a:pt x="48349" y="303128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" name="Полилиния 84">
              <a:extLst>
                <a:ext uri="{FF2B5EF4-FFF2-40B4-BE49-F238E27FC236}">
                  <a16:creationId xmlns:a16="http://schemas.microsoft.com/office/drawing/2014/main" id="{A1048246-1B39-BF44-D556-D1036A66A5A3}"/>
                </a:ext>
              </a:extLst>
            </p:cNvPr>
            <p:cNvSpPr/>
            <p:nvPr/>
          </p:nvSpPr>
          <p:spPr>
            <a:xfrm>
              <a:off x="13083669" y="4746968"/>
              <a:ext cx="610934" cy="788664"/>
            </a:xfrm>
            <a:custGeom>
              <a:avLst/>
              <a:gdLst>
                <a:gd name="connsiteX0" fmla="*/ 153719 w 610934"/>
                <a:gd name="connsiteY0" fmla="*/ 0 h 788664"/>
                <a:gd name="connsiteX1" fmla="*/ 610935 w 610934"/>
                <a:gd name="connsiteY1" fmla="*/ 788665 h 788664"/>
                <a:gd name="connsiteX2" fmla="*/ 390077 w 610934"/>
                <a:gd name="connsiteY2" fmla="*/ 788665 h 788664"/>
                <a:gd name="connsiteX3" fmla="*/ 0 w 610934"/>
                <a:gd name="connsiteY3" fmla="*/ 0 h 788664"/>
                <a:gd name="connsiteX4" fmla="*/ 153719 w 610934"/>
                <a:gd name="connsiteY4" fmla="*/ 0 h 788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64">
                  <a:moveTo>
                    <a:pt x="153719" y="0"/>
                  </a:moveTo>
                  <a:cubicBezTo>
                    <a:pt x="209853" y="314767"/>
                    <a:pt x="375998" y="591408"/>
                    <a:pt x="610935" y="788665"/>
                  </a:cubicBezTo>
                  <a:lnTo>
                    <a:pt x="390077" y="788665"/>
                  </a:lnTo>
                  <a:cubicBezTo>
                    <a:pt x="188097" y="575752"/>
                    <a:pt x="48350" y="303128"/>
                    <a:pt x="0" y="0"/>
                  </a:cubicBezTo>
                  <a:lnTo>
                    <a:pt x="153719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" name="Полилиния 85">
              <a:extLst>
                <a:ext uri="{FF2B5EF4-FFF2-40B4-BE49-F238E27FC236}">
                  <a16:creationId xmlns:a16="http://schemas.microsoft.com/office/drawing/2014/main" id="{F44D76DB-FDF8-5CC8-AECE-0BC0C42AF6F3}"/>
                </a:ext>
              </a:extLst>
            </p:cNvPr>
            <p:cNvSpPr/>
            <p:nvPr/>
          </p:nvSpPr>
          <p:spPr>
            <a:xfrm>
              <a:off x="13968716" y="4746968"/>
              <a:ext cx="610930" cy="788664"/>
            </a:xfrm>
            <a:custGeom>
              <a:avLst/>
              <a:gdLst>
                <a:gd name="connsiteX0" fmla="*/ 153716 w 610930"/>
                <a:gd name="connsiteY0" fmla="*/ 0 h 788664"/>
                <a:gd name="connsiteX1" fmla="*/ 610930 w 610930"/>
                <a:gd name="connsiteY1" fmla="*/ 788665 h 788664"/>
                <a:gd name="connsiteX2" fmla="*/ 390078 w 610930"/>
                <a:gd name="connsiteY2" fmla="*/ 788665 h 788664"/>
                <a:gd name="connsiteX3" fmla="*/ 0 w 610930"/>
                <a:gd name="connsiteY3" fmla="*/ 0 h 788664"/>
                <a:gd name="connsiteX4" fmla="*/ 153716 w 610930"/>
                <a:gd name="connsiteY4" fmla="*/ 0 h 788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0" h="788664">
                  <a:moveTo>
                    <a:pt x="153716" y="0"/>
                  </a:moveTo>
                  <a:cubicBezTo>
                    <a:pt x="209853" y="314767"/>
                    <a:pt x="375994" y="591408"/>
                    <a:pt x="610930" y="788665"/>
                  </a:cubicBezTo>
                  <a:lnTo>
                    <a:pt x="390078" y="788665"/>
                  </a:lnTo>
                  <a:cubicBezTo>
                    <a:pt x="188095" y="575752"/>
                    <a:pt x="48349" y="303128"/>
                    <a:pt x="0" y="0"/>
                  </a:cubicBezTo>
                  <a:lnTo>
                    <a:pt x="153716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" name="Полилиния 86">
              <a:extLst>
                <a:ext uri="{FF2B5EF4-FFF2-40B4-BE49-F238E27FC236}">
                  <a16:creationId xmlns:a16="http://schemas.microsoft.com/office/drawing/2014/main" id="{7F530F14-20C4-D9C3-1640-4BEBEBE2EF54}"/>
                </a:ext>
              </a:extLst>
            </p:cNvPr>
            <p:cNvSpPr/>
            <p:nvPr/>
          </p:nvSpPr>
          <p:spPr>
            <a:xfrm>
              <a:off x="14853745" y="4746968"/>
              <a:ext cx="610934" cy="788664"/>
            </a:xfrm>
            <a:custGeom>
              <a:avLst/>
              <a:gdLst>
                <a:gd name="connsiteX0" fmla="*/ 153720 w 610934"/>
                <a:gd name="connsiteY0" fmla="*/ 0 h 788664"/>
                <a:gd name="connsiteX1" fmla="*/ 610935 w 610934"/>
                <a:gd name="connsiteY1" fmla="*/ 788665 h 788664"/>
                <a:gd name="connsiteX2" fmla="*/ 390074 w 610934"/>
                <a:gd name="connsiteY2" fmla="*/ 788665 h 788664"/>
                <a:gd name="connsiteX3" fmla="*/ 0 w 610934"/>
                <a:gd name="connsiteY3" fmla="*/ 0 h 788664"/>
                <a:gd name="connsiteX4" fmla="*/ 153720 w 610934"/>
                <a:gd name="connsiteY4" fmla="*/ 0 h 788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64">
                  <a:moveTo>
                    <a:pt x="153720" y="0"/>
                  </a:moveTo>
                  <a:cubicBezTo>
                    <a:pt x="209849" y="314767"/>
                    <a:pt x="375999" y="591408"/>
                    <a:pt x="610935" y="788665"/>
                  </a:cubicBezTo>
                  <a:lnTo>
                    <a:pt x="390074" y="788665"/>
                  </a:lnTo>
                  <a:cubicBezTo>
                    <a:pt x="188099" y="575752"/>
                    <a:pt x="48349" y="303128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id="{88C7D929-CD5C-EA43-D628-2B89F0761C8B}"/>
                </a:ext>
              </a:extLst>
            </p:cNvPr>
            <p:cNvSpPr/>
            <p:nvPr/>
          </p:nvSpPr>
          <p:spPr>
            <a:xfrm>
              <a:off x="15738807" y="4746968"/>
              <a:ext cx="610934" cy="788664"/>
            </a:xfrm>
            <a:custGeom>
              <a:avLst/>
              <a:gdLst>
                <a:gd name="connsiteX0" fmla="*/ 153720 w 610934"/>
                <a:gd name="connsiteY0" fmla="*/ 0 h 788664"/>
                <a:gd name="connsiteX1" fmla="*/ 610935 w 610934"/>
                <a:gd name="connsiteY1" fmla="*/ 788665 h 788664"/>
                <a:gd name="connsiteX2" fmla="*/ 390083 w 610934"/>
                <a:gd name="connsiteY2" fmla="*/ 788665 h 788664"/>
                <a:gd name="connsiteX3" fmla="*/ 0 w 610934"/>
                <a:gd name="connsiteY3" fmla="*/ 0 h 788664"/>
                <a:gd name="connsiteX4" fmla="*/ 153720 w 610934"/>
                <a:gd name="connsiteY4" fmla="*/ 0 h 788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934" h="788664">
                  <a:moveTo>
                    <a:pt x="153720" y="0"/>
                  </a:moveTo>
                  <a:cubicBezTo>
                    <a:pt x="209858" y="314767"/>
                    <a:pt x="375999" y="591408"/>
                    <a:pt x="610935" y="788665"/>
                  </a:cubicBezTo>
                  <a:lnTo>
                    <a:pt x="390083" y="788665"/>
                  </a:lnTo>
                  <a:cubicBezTo>
                    <a:pt x="188099" y="575752"/>
                    <a:pt x="48349" y="303128"/>
                    <a:pt x="0" y="0"/>
                  </a:cubicBezTo>
                  <a:lnTo>
                    <a:pt x="15372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7911145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ьный с Q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TA">
            <a:extLst>
              <a:ext uri="{FF2B5EF4-FFF2-40B4-BE49-F238E27FC236}">
                <a16:creationId xmlns:a16="http://schemas.microsoft.com/office/drawing/2014/main" id="{DA96CE9B-0F6A-F443-A26C-EA507914F1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13" y="4372582"/>
            <a:ext cx="5475287" cy="1828193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Спасибо </a:t>
            </a:r>
            <a:br>
              <a:rPr lang="ru-RU" dirty="0"/>
            </a:br>
            <a:r>
              <a:rPr lang="ru-RU" dirty="0"/>
              <a:t>за внимание!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9121626-1FC2-D949-8DC1-536B3B601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8813" y="692150"/>
            <a:ext cx="1289050" cy="1289050"/>
          </a:xfrm>
        </p:spPr>
        <p:txBody>
          <a:bodyPr/>
          <a:lstStyle/>
          <a:p>
            <a:endParaRPr lang="ru-RU"/>
          </a:p>
        </p:txBody>
      </p:sp>
      <p:grpSp>
        <p:nvGrpSpPr>
          <p:cNvPr id="125" name="Группа 124">
            <a:extLst>
              <a:ext uri="{FF2B5EF4-FFF2-40B4-BE49-F238E27FC236}">
                <a16:creationId xmlns:a16="http://schemas.microsoft.com/office/drawing/2014/main" id="{14535707-584D-CCEE-EECD-CFD9F4FC5E04}"/>
              </a:ext>
            </a:extLst>
          </p:cNvPr>
          <p:cNvGrpSpPr/>
          <p:nvPr userDrawn="1"/>
        </p:nvGrpSpPr>
        <p:grpSpPr>
          <a:xfrm>
            <a:off x="7156015" y="0"/>
            <a:ext cx="5016892" cy="6858000"/>
            <a:chOff x="7127683" y="0"/>
            <a:chExt cx="5045224" cy="6896730"/>
          </a:xfrm>
          <a:solidFill>
            <a:srgbClr val="275DF6"/>
          </a:solidFill>
        </p:grpSpPr>
        <p:sp>
          <p:nvSpPr>
            <p:cNvPr id="85" name="Полилиния 84">
              <a:extLst>
                <a:ext uri="{FF2B5EF4-FFF2-40B4-BE49-F238E27FC236}">
                  <a16:creationId xmlns:a16="http://schemas.microsoft.com/office/drawing/2014/main" id="{7000D834-F13D-403D-2721-B4BA7EDCD5C9}"/>
                </a:ext>
              </a:extLst>
            </p:cNvPr>
            <p:cNvSpPr/>
            <p:nvPr/>
          </p:nvSpPr>
          <p:spPr>
            <a:xfrm>
              <a:off x="7127683" y="0"/>
              <a:ext cx="1181730" cy="1379149"/>
            </a:xfrm>
            <a:custGeom>
              <a:avLst/>
              <a:gdLst>
                <a:gd name="connsiteX0" fmla="*/ 301638 w 675557"/>
                <a:gd name="connsiteY0" fmla="*/ 0 h 788415"/>
                <a:gd name="connsiteX1" fmla="*/ 675557 w 675557"/>
                <a:gd name="connsiteY1" fmla="*/ 788415 h 788415"/>
                <a:gd name="connsiteX2" fmla="*/ 301650 w 675557"/>
                <a:gd name="connsiteY2" fmla="*/ 788415 h 788415"/>
                <a:gd name="connsiteX3" fmla="*/ 0 w 675557"/>
                <a:gd name="connsiteY3" fmla="*/ 0 h 788415"/>
                <a:gd name="connsiteX4" fmla="*/ 301638 w 675557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5">
                  <a:moveTo>
                    <a:pt x="301638" y="0"/>
                  </a:moveTo>
                  <a:cubicBezTo>
                    <a:pt x="353326" y="298239"/>
                    <a:pt x="485738" y="568815"/>
                    <a:pt x="675557" y="788415"/>
                  </a:cubicBezTo>
                  <a:lnTo>
                    <a:pt x="301650" y="788415"/>
                  </a:lnTo>
                  <a:cubicBezTo>
                    <a:pt x="147106" y="556027"/>
                    <a:pt x="42027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" name="Полилиния 85">
              <a:extLst>
                <a:ext uri="{FF2B5EF4-FFF2-40B4-BE49-F238E27FC236}">
                  <a16:creationId xmlns:a16="http://schemas.microsoft.com/office/drawing/2014/main" id="{2E1E82AD-773B-0805-07DC-19C9DA928ADB}"/>
                </a:ext>
              </a:extLst>
            </p:cNvPr>
            <p:cNvSpPr/>
            <p:nvPr/>
          </p:nvSpPr>
          <p:spPr>
            <a:xfrm>
              <a:off x="7127683" y="1379410"/>
              <a:ext cx="1181730" cy="1379144"/>
            </a:xfrm>
            <a:custGeom>
              <a:avLst/>
              <a:gdLst>
                <a:gd name="connsiteX0" fmla="*/ 301638 w 675557"/>
                <a:gd name="connsiteY0" fmla="*/ 0 h 788412"/>
                <a:gd name="connsiteX1" fmla="*/ 675557 w 675557"/>
                <a:gd name="connsiteY1" fmla="*/ 788413 h 788412"/>
                <a:gd name="connsiteX2" fmla="*/ 301650 w 675557"/>
                <a:gd name="connsiteY2" fmla="*/ 788413 h 788412"/>
                <a:gd name="connsiteX3" fmla="*/ 0 w 675557"/>
                <a:gd name="connsiteY3" fmla="*/ 0 h 788412"/>
                <a:gd name="connsiteX4" fmla="*/ 301638 w 675557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2">
                  <a:moveTo>
                    <a:pt x="301638" y="0"/>
                  </a:moveTo>
                  <a:cubicBezTo>
                    <a:pt x="353326" y="298240"/>
                    <a:pt x="485738" y="568819"/>
                    <a:pt x="675557" y="788413"/>
                  </a:cubicBezTo>
                  <a:lnTo>
                    <a:pt x="301650" y="788413"/>
                  </a:lnTo>
                  <a:cubicBezTo>
                    <a:pt x="147106" y="556027"/>
                    <a:pt x="42027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" name="Полилиния 86">
              <a:extLst>
                <a:ext uri="{FF2B5EF4-FFF2-40B4-BE49-F238E27FC236}">
                  <a16:creationId xmlns:a16="http://schemas.microsoft.com/office/drawing/2014/main" id="{4E5FE769-E861-4623-DAED-13DAC0AC2BA9}"/>
                </a:ext>
              </a:extLst>
            </p:cNvPr>
            <p:cNvSpPr/>
            <p:nvPr/>
          </p:nvSpPr>
          <p:spPr>
            <a:xfrm>
              <a:off x="7127683" y="2758755"/>
              <a:ext cx="1181730" cy="1379153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36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id="{48646398-448B-C5B5-111D-14BFE97FB21E}"/>
                </a:ext>
              </a:extLst>
            </p:cNvPr>
            <p:cNvSpPr/>
            <p:nvPr/>
          </p:nvSpPr>
          <p:spPr>
            <a:xfrm>
              <a:off x="7127683" y="4138225"/>
              <a:ext cx="1181730" cy="1379153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45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id="{B67EC12C-1831-DCF0-A2AB-24825454C8E6}"/>
                </a:ext>
              </a:extLst>
            </p:cNvPr>
            <p:cNvSpPr/>
            <p:nvPr/>
          </p:nvSpPr>
          <p:spPr>
            <a:xfrm>
              <a:off x="7127683" y="5517577"/>
              <a:ext cx="1181730" cy="1379153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36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23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id="{164C534F-A2E5-E3A6-1A0B-529D118C364A}"/>
                </a:ext>
              </a:extLst>
            </p:cNvPr>
            <p:cNvSpPr/>
            <p:nvPr/>
          </p:nvSpPr>
          <p:spPr>
            <a:xfrm>
              <a:off x="8415451" y="0"/>
              <a:ext cx="1181725" cy="1379149"/>
            </a:xfrm>
            <a:custGeom>
              <a:avLst/>
              <a:gdLst>
                <a:gd name="connsiteX0" fmla="*/ 301641 w 675554"/>
                <a:gd name="connsiteY0" fmla="*/ 0 h 788415"/>
                <a:gd name="connsiteX1" fmla="*/ 675554 w 675554"/>
                <a:gd name="connsiteY1" fmla="*/ 788415 h 788415"/>
                <a:gd name="connsiteX2" fmla="*/ 301651 w 675554"/>
                <a:gd name="connsiteY2" fmla="*/ 788415 h 788415"/>
                <a:gd name="connsiteX3" fmla="*/ 0 w 675554"/>
                <a:gd name="connsiteY3" fmla="*/ 0 h 788415"/>
                <a:gd name="connsiteX4" fmla="*/ 301641 w 675554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5">
                  <a:moveTo>
                    <a:pt x="301641" y="0"/>
                  </a:moveTo>
                  <a:cubicBezTo>
                    <a:pt x="353325" y="298239"/>
                    <a:pt x="485737" y="568815"/>
                    <a:pt x="675554" y="788415"/>
                  </a:cubicBezTo>
                  <a:lnTo>
                    <a:pt x="301651" y="788415"/>
                  </a:lnTo>
                  <a:cubicBezTo>
                    <a:pt x="147106" y="556027"/>
                    <a:pt x="42027" y="288326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id="{2B8E9CB0-0A69-84FC-6D1C-11F76A360C27}"/>
                </a:ext>
              </a:extLst>
            </p:cNvPr>
            <p:cNvSpPr/>
            <p:nvPr/>
          </p:nvSpPr>
          <p:spPr>
            <a:xfrm>
              <a:off x="8415451" y="1379410"/>
              <a:ext cx="1181725" cy="1379144"/>
            </a:xfrm>
            <a:custGeom>
              <a:avLst/>
              <a:gdLst>
                <a:gd name="connsiteX0" fmla="*/ 301641 w 675554"/>
                <a:gd name="connsiteY0" fmla="*/ 0 h 788412"/>
                <a:gd name="connsiteX1" fmla="*/ 675554 w 675554"/>
                <a:gd name="connsiteY1" fmla="*/ 788413 h 788412"/>
                <a:gd name="connsiteX2" fmla="*/ 301651 w 675554"/>
                <a:gd name="connsiteY2" fmla="*/ 788413 h 788412"/>
                <a:gd name="connsiteX3" fmla="*/ 0 w 675554"/>
                <a:gd name="connsiteY3" fmla="*/ 0 h 788412"/>
                <a:gd name="connsiteX4" fmla="*/ 301641 w 675554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2">
                  <a:moveTo>
                    <a:pt x="301641" y="0"/>
                  </a:moveTo>
                  <a:cubicBezTo>
                    <a:pt x="353325" y="298240"/>
                    <a:pt x="485737" y="568819"/>
                    <a:pt x="675554" y="788413"/>
                  </a:cubicBezTo>
                  <a:lnTo>
                    <a:pt x="301651" y="788413"/>
                  </a:lnTo>
                  <a:cubicBezTo>
                    <a:pt x="147106" y="556027"/>
                    <a:pt x="42027" y="288323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id="{532C03E0-D961-F2ED-14E5-2F6E0DD0E221}"/>
                </a:ext>
              </a:extLst>
            </p:cNvPr>
            <p:cNvSpPr/>
            <p:nvPr/>
          </p:nvSpPr>
          <p:spPr>
            <a:xfrm>
              <a:off x="8415451" y="2758755"/>
              <a:ext cx="1181725" cy="1379153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36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id="{B4E79C19-777C-AF2C-21D4-A56DE7698F08}"/>
                </a:ext>
              </a:extLst>
            </p:cNvPr>
            <p:cNvSpPr/>
            <p:nvPr/>
          </p:nvSpPr>
          <p:spPr>
            <a:xfrm>
              <a:off x="8415451" y="4138225"/>
              <a:ext cx="1181725" cy="1379153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45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 93">
              <a:extLst>
                <a:ext uri="{FF2B5EF4-FFF2-40B4-BE49-F238E27FC236}">
                  <a16:creationId xmlns:a16="http://schemas.microsoft.com/office/drawing/2014/main" id="{760A7797-46F8-17DF-5D20-7DC341FA8157}"/>
                </a:ext>
              </a:extLst>
            </p:cNvPr>
            <p:cNvSpPr/>
            <p:nvPr/>
          </p:nvSpPr>
          <p:spPr>
            <a:xfrm>
              <a:off x="8415451" y="5517577"/>
              <a:ext cx="1181725" cy="1379153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36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23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5" name="Полилиния 94">
              <a:extLst>
                <a:ext uri="{FF2B5EF4-FFF2-40B4-BE49-F238E27FC236}">
                  <a16:creationId xmlns:a16="http://schemas.microsoft.com/office/drawing/2014/main" id="{0F852691-9968-8492-E84A-56448893C38D}"/>
                </a:ext>
              </a:extLst>
            </p:cNvPr>
            <p:cNvSpPr/>
            <p:nvPr/>
          </p:nvSpPr>
          <p:spPr>
            <a:xfrm>
              <a:off x="9703321" y="0"/>
              <a:ext cx="1181720" cy="1379149"/>
            </a:xfrm>
            <a:custGeom>
              <a:avLst/>
              <a:gdLst>
                <a:gd name="connsiteX0" fmla="*/ 301638 w 675551"/>
                <a:gd name="connsiteY0" fmla="*/ 0 h 788415"/>
                <a:gd name="connsiteX1" fmla="*/ 675551 w 675551"/>
                <a:gd name="connsiteY1" fmla="*/ 788415 h 788415"/>
                <a:gd name="connsiteX2" fmla="*/ 301648 w 675551"/>
                <a:gd name="connsiteY2" fmla="*/ 788415 h 788415"/>
                <a:gd name="connsiteX3" fmla="*/ 0 w 675551"/>
                <a:gd name="connsiteY3" fmla="*/ 0 h 788415"/>
                <a:gd name="connsiteX4" fmla="*/ 301638 w 675551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5">
                  <a:moveTo>
                    <a:pt x="301638" y="0"/>
                  </a:moveTo>
                  <a:cubicBezTo>
                    <a:pt x="353322" y="298239"/>
                    <a:pt x="485734" y="568815"/>
                    <a:pt x="675551" y="788415"/>
                  </a:cubicBezTo>
                  <a:lnTo>
                    <a:pt x="301648" y="788415"/>
                  </a:lnTo>
                  <a:cubicBezTo>
                    <a:pt x="147102" y="556027"/>
                    <a:pt x="42021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6" name="Полилиния 95">
              <a:extLst>
                <a:ext uri="{FF2B5EF4-FFF2-40B4-BE49-F238E27FC236}">
                  <a16:creationId xmlns:a16="http://schemas.microsoft.com/office/drawing/2014/main" id="{5FD7C0F9-6C93-1857-C9A1-5A4BD316DC44}"/>
                </a:ext>
              </a:extLst>
            </p:cNvPr>
            <p:cNvSpPr/>
            <p:nvPr/>
          </p:nvSpPr>
          <p:spPr>
            <a:xfrm>
              <a:off x="9703321" y="1379410"/>
              <a:ext cx="1181720" cy="1379144"/>
            </a:xfrm>
            <a:custGeom>
              <a:avLst/>
              <a:gdLst>
                <a:gd name="connsiteX0" fmla="*/ 301638 w 675551"/>
                <a:gd name="connsiteY0" fmla="*/ 0 h 788412"/>
                <a:gd name="connsiteX1" fmla="*/ 675551 w 675551"/>
                <a:gd name="connsiteY1" fmla="*/ 788413 h 788412"/>
                <a:gd name="connsiteX2" fmla="*/ 301648 w 675551"/>
                <a:gd name="connsiteY2" fmla="*/ 788413 h 788412"/>
                <a:gd name="connsiteX3" fmla="*/ 0 w 675551"/>
                <a:gd name="connsiteY3" fmla="*/ 0 h 788412"/>
                <a:gd name="connsiteX4" fmla="*/ 301638 w 675551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2">
                  <a:moveTo>
                    <a:pt x="301638" y="0"/>
                  </a:moveTo>
                  <a:cubicBezTo>
                    <a:pt x="353322" y="298240"/>
                    <a:pt x="485734" y="568819"/>
                    <a:pt x="675551" y="788413"/>
                  </a:cubicBezTo>
                  <a:lnTo>
                    <a:pt x="301648" y="788413"/>
                  </a:lnTo>
                  <a:cubicBezTo>
                    <a:pt x="147102" y="556027"/>
                    <a:pt x="42021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7" name="Полилиния 96">
              <a:extLst>
                <a:ext uri="{FF2B5EF4-FFF2-40B4-BE49-F238E27FC236}">
                  <a16:creationId xmlns:a16="http://schemas.microsoft.com/office/drawing/2014/main" id="{6EA032AC-1E73-66B4-2D5C-7A6F59DB8168}"/>
                </a:ext>
              </a:extLst>
            </p:cNvPr>
            <p:cNvSpPr/>
            <p:nvPr/>
          </p:nvSpPr>
          <p:spPr>
            <a:xfrm>
              <a:off x="9703321" y="275875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8" name="Полилиния 97">
              <a:extLst>
                <a:ext uri="{FF2B5EF4-FFF2-40B4-BE49-F238E27FC236}">
                  <a16:creationId xmlns:a16="http://schemas.microsoft.com/office/drawing/2014/main" id="{34DA74E3-C35B-0FC7-7A5F-4E5D74304ADE}"/>
                </a:ext>
              </a:extLst>
            </p:cNvPr>
            <p:cNvSpPr/>
            <p:nvPr/>
          </p:nvSpPr>
          <p:spPr>
            <a:xfrm>
              <a:off x="9703321" y="413822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45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9" name="Полилиния 98">
              <a:extLst>
                <a:ext uri="{FF2B5EF4-FFF2-40B4-BE49-F238E27FC236}">
                  <a16:creationId xmlns:a16="http://schemas.microsoft.com/office/drawing/2014/main" id="{65ED901D-9F75-33DA-41D9-F9C744245A84}"/>
                </a:ext>
              </a:extLst>
            </p:cNvPr>
            <p:cNvSpPr/>
            <p:nvPr/>
          </p:nvSpPr>
          <p:spPr>
            <a:xfrm>
              <a:off x="9703321" y="5517577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23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0" name="Полилиния 99">
              <a:extLst>
                <a:ext uri="{FF2B5EF4-FFF2-40B4-BE49-F238E27FC236}">
                  <a16:creationId xmlns:a16="http://schemas.microsoft.com/office/drawing/2014/main" id="{03E1B1B5-44CC-DA4D-68CE-A7313D1E7109}"/>
                </a:ext>
              </a:extLst>
            </p:cNvPr>
            <p:cNvSpPr/>
            <p:nvPr/>
          </p:nvSpPr>
          <p:spPr>
            <a:xfrm>
              <a:off x="10991187" y="0"/>
              <a:ext cx="1181720" cy="1379149"/>
            </a:xfrm>
            <a:custGeom>
              <a:avLst/>
              <a:gdLst>
                <a:gd name="connsiteX0" fmla="*/ 301638 w 675551"/>
                <a:gd name="connsiteY0" fmla="*/ 0 h 788415"/>
                <a:gd name="connsiteX1" fmla="*/ 675552 w 675551"/>
                <a:gd name="connsiteY1" fmla="*/ 788415 h 788415"/>
                <a:gd name="connsiteX2" fmla="*/ 301648 w 675551"/>
                <a:gd name="connsiteY2" fmla="*/ 788415 h 788415"/>
                <a:gd name="connsiteX3" fmla="*/ 0 w 675551"/>
                <a:gd name="connsiteY3" fmla="*/ 0 h 788415"/>
                <a:gd name="connsiteX4" fmla="*/ 301638 w 675551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5">
                  <a:moveTo>
                    <a:pt x="301638" y="0"/>
                  </a:moveTo>
                  <a:cubicBezTo>
                    <a:pt x="353322" y="298239"/>
                    <a:pt x="485734" y="568815"/>
                    <a:pt x="675552" y="788415"/>
                  </a:cubicBezTo>
                  <a:lnTo>
                    <a:pt x="301648" y="788415"/>
                  </a:lnTo>
                  <a:cubicBezTo>
                    <a:pt x="147102" y="556027"/>
                    <a:pt x="42021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1" name="Полилиния 100">
              <a:extLst>
                <a:ext uri="{FF2B5EF4-FFF2-40B4-BE49-F238E27FC236}">
                  <a16:creationId xmlns:a16="http://schemas.microsoft.com/office/drawing/2014/main" id="{C3D0A63F-6499-811B-CC58-FA138E62E905}"/>
                </a:ext>
              </a:extLst>
            </p:cNvPr>
            <p:cNvSpPr/>
            <p:nvPr/>
          </p:nvSpPr>
          <p:spPr>
            <a:xfrm>
              <a:off x="10991187" y="1379410"/>
              <a:ext cx="1181720" cy="1379144"/>
            </a:xfrm>
            <a:custGeom>
              <a:avLst/>
              <a:gdLst>
                <a:gd name="connsiteX0" fmla="*/ 301638 w 675551"/>
                <a:gd name="connsiteY0" fmla="*/ 0 h 788412"/>
                <a:gd name="connsiteX1" fmla="*/ 675552 w 675551"/>
                <a:gd name="connsiteY1" fmla="*/ 788413 h 788412"/>
                <a:gd name="connsiteX2" fmla="*/ 301648 w 675551"/>
                <a:gd name="connsiteY2" fmla="*/ 788413 h 788412"/>
                <a:gd name="connsiteX3" fmla="*/ 0 w 675551"/>
                <a:gd name="connsiteY3" fmla="*/ 0 h 788412"/>
                <a:gd name="connsiteX4" fmla="*/ 301638 w 675551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2">
                  <a:moveTo>
                    <a:pt x="301638" y="0"/>
                  </a:moveTo>
                  <a:cubicBezTo>
                    <a:pt x="353322" y="298240"/>
                    <a:pt x="485734" y="568819"/>
                    <a:pt x="675552" y="788413"/>
                  </a:cubicBezTo>
                  <a:lnTo>
                    <a:pt x="301648" y="788413"/>
                  </a:lnTo>
                  <a:cubicBezTo>
                    <a:pt x="147102" y="556027"/>
                    <a:pt x="42021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" name="Полилиния 101">
              <a:extLst>
                <a:ext uri="{FF2B5EF4-FFF2-40B4-BE49-F238E27FC236}">
                  <a16:creationId xmlns:a16="http://schemas.microsoft.com/office/drawing/2014/main" id="{D053CD06-4B89-6A6B-761D-823D80EAFBED}"/>
                </a:ext>
              </a:extLst>
            </p:cNvPr>
            <p:cNvSpPr/>
            <p:nvPr/>
          </p:nvSpPr>
          <p:spPr>
            <a:xfrm>
              <a:off x="10991187" y="275875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3" name="Полилиния 102">
              <a:extLst>
                <a:ext uri="{FF2B5EF4-FFF2-40B4-BE49-F238E27FC236}">
                  <a16:creationId xmlns:a16="http://schemas.microsoft.com/office/drawing/2014/main" id="{99F36D28-F562-12EE-FB6A-BF4A59E74C37}"/>
                </a:ext>
              </a:extLst>
            </p:cNvPr>
            <p:cNvSpPr/>
            <p:nvPr/>
          </p:nvSpPr>
          <p:spPr>
            <a:xfrm>
              <a:off x="10991187" y="4138225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45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" name="Полилиния 103">
              <a:extLst>
                <a:ext uri="{FF2B5EF4-FFF2-40B4-BE49-F238E27FC236}">
                  <a16:creationId xmlns:a16="http://schemas.microsoft.com/office/drawing/2014/main" id="{89A5295A-6C8A-B982-590D-A26E9E5FB200}"/>
                </a:ext>
              </a:extLst>
            </p:cNvPr>
            <p:cNvSpPr/>
            <p:nvPr/>
          </p:nvSpPr>
          <p:spPr>
            <a:xfrm>
              <a:off x="10991187" y="5517577"/>
              <a:ext cx="1181720" cy="1379153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23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6250598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ьный с QR + подпис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TA">
            <a:extLst>
              <a:ext uri="{FF2B5EF4-FFF2-40B4-BE49-F238E27FC236}">
                <a16:creationId xmlns:a16="http://schemas.microsoft.com/office/drawing/2014/main" id="{DA96CE9B-0F6A-F443-A26C-EA507914F1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13" y="3724882"/>
            <a:ext cx="5475287" cy="1828193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Спасибо </a:t>
            </a:r>
            <a:br>
              <a:rPr lang="ru-RU" dirty="0"/>
            </a:br>
            <a:r>
              <a:rPr lang="ru-RU" dirty="0"/>
              <a:t>за внимание!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9121626-1FC2-D949-8DC1-536B3B601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8813" y="692150"/>
            <a:ext cx="1289050" cy="1289050"/>
          </a:xfrm>
        </p:spPr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D6DC1EA-F789-2A4A-8872-C87E964C8A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8813" y="5842000"/>
            <a:ext cx="5437187" cy="355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Василий Иванов, должность</a:t>
            </a:r>
          </a:p>
        </p:txBody>
      </p:sp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7E080237-29E5-A382-2A27-3BC5BE5A73BE}"/>
              </a:ext>
            </a:extLst>
          </p:cNvPr>
          <p:cNvGrpSpPr/>
          <p:nvPr/>
        </p:nvGrpSpPr>
        <p:grpSpPr>
          <a:xfrm>
            <a:off x="7066328" y="0"/>
            <a:ext cx="5103281" cy="6858000"/>
            <a:chOff x="13297154" y="-2797570"/>
            <a:chExt cx="2934215" cy="3943120"/>
          </a:xfrm>
        </p:grpSpPr>
        <p:sp>
          <p:nvSpPr>
            <p:cNvPr id="78" name="Полилиния 77">
              <a:extLst>
                <a:ext uri="{FF2B5EF4-FFF2-40B4-BE49-F238E27FC236}">
                  <a16:creationId xmlns:a16="http://schemas.microsoft.com/office/drawing/2014/main" id="{1E2C4C5E-AABE-60BB-87A0-7B840056A0AD}"/>
                </a:ext>
              </a:extLst>
            </p:cNvPr>
            <p:cNvSpPr/>
            <p:nvPr/>
          </p:nvSpPr>
          <p:spPr>
            <a:xfrm>
              <a:off x="13297154" y="-2797533"/>
              <a:ext cx="856878" cy="985643"/>
            </a:xfrm>
            <a:custGeom>
              <a:avLst/>
              <a:gdLst>
                <a:gd name="connsiteX0" fmla="*/ 590265 w 856878"/>
                <a:gd name="connsiteY0" fmla="*/ 0 h 985643"/>
                <a:gd name="connsiteX1" fmla="*/ 0 w 856878"/>
                <a:gd name="connsiteY1" fmla="*/ 985644 h 985643"/>
                <a:gd name="connsiteX2" fmla="*/ 383751 w 856878"/>
                <a:gd name="connsiteY2" fmla="*/ 985644 h 985643"/>
                <a:gd name="connsiteX3" fmla="*/ 856879 w 856878"/>
                <a:gd name="connsiteY3" fmla="*/ 0 h 985643"/>
                <a:gd name="connsiteX4" fmla="*/ 590265 w 856878"/>
                <a:gd name="connsiteY4" fmla="*/ 0 h 9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3">
                  <a:moveTo>
                    <a:pt x="590265" y="0"/>
                  </a:moveTo>
                  <a:cubicBezTo>
                    <a:pt x="518255" y="397020"/>
                    <a:pt x="302990" y="744093"/>
                    <a:pt x="0" y="985644"/>
                  </a:cubicBezTo>
                  <a:lnTo>
                    <a:pt x="383751" y="985644"/>
                  </a:lnTo>
                  <a:cubicBezTo>
                    <a:pt x="629236" y="716613"/>
                    <a:pt x="798378" y="376622"/>
                    <a:pt x="856879" y="0"/>
                  </a:cubicBezTo>
                  <a:lnTo>
                    <a:pt x="590265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" name="Полилиния 78">
              <a:extLst>
                <a:ext uri="{FF2B5EF4-FFF2-40B4-BE49-F238E27FC236}">
                  <a16:creationId xmlns:a16="http://schemas.microsoft.com/office/drawing/2014/main" id="{097B5DD2-F216-2B28-0A30-5F04D98D1CB2}"/>
                </a:ext>
              </a:extLst>
            </p:cNvPr>
            <p:cNvSpPr/>
            <p:nvPr/>
          </p:nvSpPr>
          <p:spPr>
            <a:xfrm>
              <a:off x="13297154" y="-1811708"/>
              <a:ext cx="856878" cy="985645"/>
            </a:xfrm>
            <a:custGeom>
              <a:avLst/>
              <a:gdLst>
                <a:gd name="connsiteX0" fmla="*/ 590265 w 856878"/>
                <a:gd name="connsiteY0" fmla="*/ 0 h 985645"/>
                <a:gd name="connsiteX1" fmla="*/ 0 w 856878"/>
                <a:gd name="connsiteY1" fmla="*/ 985645 h 985645"/>
                <a:gd name="connsiteX2" fmla="*/ 383751 w 856878"/>
                <a:gd name="connsiteY2" fmla="*/ 985645 h 985645"/>
                <a:gd name="connsiteX3" fmla="*/ 856879 w 856878"/>
                <a:gd name="connsiteY3" fmla="*/ 0 h 985645"/>
                <a:gd name="connsiteX4" fmla="*/ 590265 w 856878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0"/>
                  </a:moveTo>
                  <a:cubicBezTo>
                    <a:pt x="518255" y="397026"/>
                    <a:pt x="302990" y="744095"/>
                    <a:pt x="0" y="985645"/>
                  </a:cubicBezTo>
                  <a:lnTo>
                    <a:pt x="383751" y="985645"/>
                  </a:lnTo>
                  <a:cubicBezTo>
                    <a:pt x="629236" y="716618"/>
                    <a:pt x="798378" y="376621"/>
                    <a:pt x="856879" y="0"/>
                  </a:cubicBezTo>
                  <a:lnTo>
                    <a:pt x="590265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" name="Полилиния 79">
              <a:extLst>
                <a:ext uri="{FF2B5EF4-FFF2-40B4-BE49-F238E27FC236}">
                  <a16:creationId xmlns:a16="http://schemas.microsoft.com/office/drawing/2014/main" id="{AB97178D-C956-80BA-D9A9-CD97F152B7B3}"/>
                </a:ext>
              </a:extLst>
            </p:cNvPr>
            <p:cNvSpPr/>
            <p:nvPr/>
          </p:nvSpPr>
          <p:spPr>
            <a:xfrm>
              <a:off x="13297154" y="-826063"/>
              <a:ext cx="856878" cy="985645"/>
            </a:xfrm>
            <a:custGeom>
              <a:avLst/>
              <a:gdLst>
                <a:gd name="connsiteX0" fmla="*/ 590265 w 856878"/>
                <a:gd name="connsiteY0" fmla="*/ 985645 h 985645"/>
                <a:gd name="connsiteX1" fmla="*/ 0 w 856878"/>
                <a:gd name="connsiteY1" fmla="*/ 0 h 985645"/>
                <a:gd name="connsiteX2" fmla="*/ 383751 w 856878"/>
                <a:gd name="connsiteY2" fmla="*/ 0 h 985645"/>
                <a:gd name="connsiteX3" fmla="*/ 856879 w 856878"/>
                <a:gd name="connsiteY3" fmla="*/ 985645 h 985645"/>
                <a:gd name="connsiteX4" fmla="*/ 590265 w 856878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985645"/>
                  </a:moveTo>
                  <a:cubicBezTo>
                    <a:pt x="518255" y="588629"/>
                    <a:pt x="302990" y="241550"/>
                    <a:pt x="0" y="0"/>
                  </a:cubicBezTo>
                  <a:lnTo>
                    <a:pt x="383751" y="0"/>
                  </a:lnTo>
                  <a:cubicBezTo>
                    <a:pt x="629236" y="269036"/>
                    <a:pt x="798378" y="609025"/>
                    <a:pt x="856879" y="985645"/>
                  </a:cubicBezTo>
                  <a:lnTo>
                    <a:pt x="590265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" name="Полилиния 80">
              <a:extLst>
                <a:ext uri="{FF2B5EF4-FFF2-40B4-BE49-F238E27FC236}">
                  <a16:creationId xmlns:a16="http://schemas.microsoft.com/office/drawing/2014/main" id="{82FD25D0-E310-2E9C-0AF8-CA77C225A2C3}"/>
                </a:ext>
              </a:extLst>
            </p:cNvPr>
            <p:cNvSpPr/>
            <p:nvPr/>
          </p:nvSpPr>
          <p:spPr>
            <a:xfrm>
              <a:off x="13297154" y="159905"/>
              <a:ext cx="856878" cy="985645"/>
            </a:xfrm>
            <a:custGeom>
              <a:avLst/>
              <a:gdLst>
                <a:gd name="connsiteX0" fmla="*/ 590265 w 856878"/>
                <a:gd name="connsiteY0" fmla="*/ 985645 h 985645"/>
                <a:gd name="connsiteX1" fmla="*/ 0 w 856878"/>
                <a:gd name="connsiteY1" fmla="*/ 0 h 985645"/>
                <a:gd name="connsiteX2" fmla="*/ 383751 w 856878"/>
                <a:gd name="connsiteY2" fmla="*/ 0 h 985645"/>
                <a:gd name="connsiteX3" fmla="*/ 856879 w 856878"/>
                <a:gd name="connsiteY3" fmla="*/ 985645 h 985645"/>
                <a:gd name="connsiteX4" fmla="*/ 590265 w 856878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985645"/>
                  </a:moveTo>
                  <a:cubicBezTo>
                    <a:pt x="518255" y="588629"/>
                    <a:pt x="302990" y="241560"/>
                    <a:pt x="0" y="0"/>
                  </a:cubicBezTo>
                  <a:lnTo>
                    <a:pt x="383751" y="0"/>
                  </a:lnTo>
                  <a:cubicBezTo>
                    <a:pt x="629236" y="269036"/>
                    <a:pt x="798378" y="609025"/>
                    <a:pt x="856879" y="985645"/>
                  </a:cubicBezTo>
                  <a:lnTo>
                    <a:pt x="590265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" name="Полилиния 81">
              <a:extLst>
                <a:ext uri="{FF2B5EF4-FFF2-40B4-BE49-F238E27FC236}">
                  <a16:creationId xmlns:a16="http://schemas.microsoft.com/office/drawing/2014/main" id="{F6C6DB64-BE55-13A2-DE46-03D0FBB4B4A6}"/>
                </a:ext>
              </a:extLst>
            </p:cNvPr>
            <p:cNvSpPr/>
            <p:nvPr/>
          </p:nvSpPr>
          <p:spPr>
            <a:xfrm>
              <a:off x="14335846" y="-2797533"/>
              <a:ext cx="856883" cy="985643"/>
            </a:xfrm>
            <a:custGeom>
              <a:avLst/>
              <a:gdLst>
                <a:gd name="connsiteX0" fmla="*/ 590270 w 856883"/>
                <a:gd name="connsiteY0" fmla="*/ 0 h 985643"/>
                <a:gd name="connsiteX1" fmla="*/ 0 w 856883"/>
                <a:gd name="connsiteY1" fmla="*/ 985644 h 985643"/>
                <a:gd name="connsiteX2" fmla="*/ 383749 w 856883"/>
                <a:gd name="connsiteY2" fmla="*/ 985644 h 985643"/>
                <a:gd name="connsiteX3" fmla="*/ 856884 w 856883"/>
                <a:gd name="connsiteY3" fmla="*/ 0 h 985643"/>
                <a:gd name="connsiteX4" fmla="*/ 590270 w 856883"/>
                <a:gd name="connsiteY4" fmla="*/ 0 h 9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3">
                  <a:moveTo>
                    <a:pt x="590270" y="0"/>
                  </a:moveTo>
                  <a:cubicBezTo>
                    <a:pt x="518259" y="397020"/>
                    <a:pt x="302990" y="744093"/>
                    <a:pt x="0" y="985644"/>
                  </a:cubicBezTo>
                  <a:lnTo>
                    <a:pt x="383749" y="985644"/>
                  </a:lnTo>
                  <a:cubicBezTo>
                    <a:pt x="629242" y="716613"/>
                    <a:pt x="798378" y="376622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" name="Полилиния 82">
              <a:extLst>
                <a:ext uri="{FF2B5EF4-FFF2-40B4-BE49-F238E27FC236}">
                  <a16:creationId xmlns:a16="http://schemas.microsoft.com/office/drawing/2014/main" id="{602F03F2-5810-DA4B-3105-CB10DD3000D9}"/>
                </a:ext>
              </a:extLst>
            </p:cNvPr>
            <p:cNvSpPr/>
            <p:nvPr/>
          </p:nvSpPr>
          <p:spPr>
            <a:xfrm>
              <a:off x="15374486" y="-2797570"/>
              <a:ext cx="856883" cy="985642"/>
            </a:xfrm>
            <a:custGeom>
              <a:avLst/>
              <a:gdLst>
                <a:gd name="connsiteX0" fmla="*/ 590270 w 856883"/>
                <a:gd name="connsiteY0" fmla="*/ 0 h 985642"/>
                <a:gd name="connsiteX1" fmla="*/ 0 w 856883"/>
                <a:gd name="connsiteY1" fmla="*/ 985643 h 985642"/>
                <a:gd name="connsiteX2" fmla="*/ 383749 w 856883"/>
                <a:gd name="connsiteY2" fmla="*/ 985643 h 985642"/>
                <a:gd name="connsiteX3" fmla="*/ 856884 w 856883"/>
                <a:gd name="connsiteY3" fmla="*/ 0 h 985642"/>
                <a:gd name="connsiteX4" fmla="*/ 590270 w 856883"/>
                <a:gd name="connsiteY4" fmla="*/ 0 h 98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2">
                  <a:moveTo>
                    <a:pt x="590270" y="0"/>
                  </a:moveTo>
                  <a:cubicBezTo>
                    <a:pt x="518259" y="397021"/>
                    <a:pt x="302990" y="744094"/>
                    <a:pt x="0" y="985643"/>
                  </a:cubicBezTo>
                  <a:lnTo>
                    <a:pt x="383749" y="985643"/>
                  </a:lnTo>
                  <a:cubicBezTo>
                    <a:pt x="629232" y="716613"/>
                    <a:pt x="798378" y="376622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" name="Полилиния 83">
              <a:extLst>
                <a:ext uri="{FF2B5EF4-FFF2-40B4-BE49-F238E27FC236}">
                  <a16:creationId xmlns:a16="http://schemas.microsoft.com/office/drawing/2014/main" id="{CC128C20-2380-1779-E348-4809733E88FE}"/>
                </a:ext>
              </a:extLst>
            </p:cNvPr>
            <p:cNvSpPr/>
            <p:nvPr/>
          </p:nvSpPr>
          <p:spPr>
            <a:xfrm>
              <a:off x="14335846" y="-1811708"/>
              <a:ext cx="856883" cy="985645"/>
            </a:xfrm>
            <a:custGeom>
              <a:avLst/>
              <a:gdLst>
                <a:gd name="connsiteX0" fmla="*/ 590270 w 856883"/>
                <a:gd name="connsiteY0" fmla="*/ 0 h 985645"/>
                <a:gd name="connsiteX1" fmla="*/ 0 w 856883"/>
                <a:gd name="connsiteY1" fmla="*/ 985645 h 985645"/>
                <a:gd name="connsiteX2" fmla="*/ 383749 w 856883"/>
                <a:gd name="connsiteY2" fmla="*/ 985645 h 985645"/>
                <a:gd name="connsiteX3" fmla="*/ 856884 w 856883"/>
                <a:gd name="connsiteY3" fmla="*/ 0 h 985645"/>
                <a:gd name="connsiteX4" fmla="*/ 590270 w 856883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0"/>
                  </a:moveTo>
                  <a:cubicBezTo>
                    <a:pt x="518259" y="397026"/>
                    <a:pt x="302990" y="744095"/>
                    <a:pt x="0" y="985645"/>
                  </a:cubicBezTo>
                  <a:lnTo>
                    <a:pt x="383749" y="985645"/>
                  </a:lnTo>
                  <a:cubicBezTo>
                    <a:pt x="629242" y="716618"/>
                    <a:pt x="798378" y="376621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" name="Полилиния 84">
              <a:extLst>
                <a:ext uri="{FF2B5EF4-FFF2-40B4-BE49-F238E27FC236}">
                  <a16:creationId xmlns:a16="http://schemas.microsoft.com/office/drawing/2014/main" id="{A8DE2C6A-60C8-791E-9BC9-F70C2F97C928}"/>
                </a:ext>
              </a:extLst>
            </p:cNvPr>
            <p:cNvSpPr/>
            <p:nvPr/>
          </p:nvSpPr>
          <p:spPr>
            <a:xfrm>
              <a:off x="14335846" y="-826063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50"/>
                    <a:pt x="0" y="0"/>
                  </a:cubicBezTo>
                  <a:lnTo>
                    <a:pt x="383749" y="0"/>
                  </a:lnTo>
                  <a:cubicBezTo>
                    <a:pt x="62924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" name="Полилиния 85">
              <a:extLst>
                <a:ext uri="{FF2B5EF4-FFF2-40B4-BE49-F238E27FC236}">
                  <a16:creationId xmlns:a16="http://schemas.microsoft.com/office/drawing/2014/main" id="{4EEE5622-53C8-E026-F0FC-C6A68B72D707}"/>
                </a:ext>
              </a:extLst>
            </p:cNvPr>
            <p:cNvSpPr/>
            <p:nvPr/>
          </p:nvSpPr>
          <p:spPr>
            <a:xfrm>
              <a:off x="15374486" y="-1811746"/>
              <a:ext cx="856883" cy="985645"/>
            </a:xfrm>
            <a:custGeom>
              <a:avLst/>
              <a:gdLst>
                <a:gd name="connsiteX0" fmla="*/ 590270 w 856883"/>
                <a:gd name="connsiteY0" fmla="*/ 0 h 985645"/>
                <a:gd name="connsiteX1" fmla="*/ 0 w 856883"/>
                <a:gd name="connsiteY1" fmla="*/ 985645 h 985645"/>
                <a:gd name="connsiteX2" fmla="*/ 383749 w 856883"/>
                <a:gd name="connsiteY2" fmla="*/ 985645 h 985645"/>
                <a:gd name="connsiteX3" fmla="*/ 856884 w 856883"/>
                <a:gd name="connsiteY3" fmla="*/ 0 h 985645"/>
                <a:gd name="connsiteX4" fmla="*/ 590270 w 856883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0"/>
                  </a:moveTo>
                  <a:cubicBezTo>
                    <a:pt x="518259" y="397026"/>
                    <a:pt x="302990" y="744095"/>
                    <a:pt x="0" y="985645"/>
                  </a:cubicBezTo>
                  <a:lnTo>
                    <a:pt x="383749" y="985645"/>
                  </a:lnTo>
                  <a:cubicBezTo>
                    <a:pt x="629232" y="716618"/>
                    <a:pt x="798378" y="376621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" name="Полилиния 86">
              <a:extLst>
                <a:ext uri="{FF2B5EF4-FFF2-40B4-BE49-F238E27FC236}">
                  <a16:creationId xmlns:a16="http://schemas.microsoft.com/office/drawing/2014/main" id="{D406B3C0-0497-3F99-A583-B5C90BD611C3}"/>
                </a:ext>
              </a:extLst>
            </p:cNvPr>
            <p:cNvSpPr/>
            <p:nvPr/>
          </p:nvSpPr>
          <p:spPr>
            <a:xfrm>
              <a:off x="15374486" y="-826101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50"/>
                    <a:pt x="0" y="0"/>
                  </a:cubicBezTo>
                  <a:lnTo>
                    <a:pt x="383749" y="0"/>
                  </a:lnTo>
                  <a:cubicBezTo>
                    <a:pt x="62923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id="{E84D7B3C-19BC-3B39-79A3-E5F9F961637F}"/>
                </a:ext>
              </a:extLst>
            </p:cNvPr>
            <p:cNvSpPr/>
            <p:nvPr/>
          </p:nvSpPr>
          <p:spPr>
            <a:xfrm>
              <a:off x="14335846" y="159905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60"/>
                    <a:pt x="0" y="0"/>
                  </a:cubicBezTo>
                  <a:lnTo>
                    <a:pt x="383749" y="0"/>
                  </a:lnTo>
                  <a:cubicBezTo>
                    <a:pt x="62924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id="{0BE609ED-A557-C6A5-7BC1-2D587534808E}"/>
                </a:ext>
              </a:extLst>
            </p:cNvPr>
            <p:cNvSpPr/>
            <p:nvPr/>
          </p:nvSpPr>
          <p:spPr>
            <a:xfrm>
              <a:off x="15374486" y="159867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60"/>
                    <a:pt x="0" y="0"/>
                  </a:cubicBezTo>
                  <a:lnTo>
                    <a:pt x="383749" y="0"/>
                  </a:lnTo>
                  <a:cubicBezTo>
                    <a:pt x="62923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solidFill>
              <a:srgbClr val="275DF6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06319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Финальный с QR + подпис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TA">
            <a:extLst>
              <a:ext uri="{FF2B5EF4-FFF2-40B4-BE49-F238E27FC236}">
                <a16:creationId xmlns:a16="http://schemas.microsoft.com/office/drawing/2014/main" id="{DA96CE9B-0F6A-F443-A26C-EA507914F1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13" y="3724882"/>
            <a:ext cx="5475287" cy="1828193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Спасибо </a:t>
            </a:r>
            <a:br>
              <a:rPr lang="ru-RU" dirty="0"/>
            </a:br>
            <a:r>
              <a:rPr lang="ru-RU" dirty="0"/>
              <a:t>за внимание!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9121626-1FC2-D949-8DC1-536B3B601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8813" y="692150"/>
            <a:ext cx="1289050" cy="1289050"/>
          </a:xfrm>
        </p:spPr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D6DC1EA-F789-2A4A-8872-C87E964C8A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8813" y="5842000"/>
            <a:ext cx="5437187" cy="355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Василий Иванов, должность</a:t>
            </a:r>
          </a:p>
        </p:txBody>
      </p:sp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7E080237-29E5-A382-2A27-3BC5BE5A73BE}"/>
              </a:ext>
            </a:extLst>
          </p:cNvPr>
          <p:cNvGrpSpPr/>
          <p:nvPr/>
        </p:nvGrpSpPr>
        <p:grpSpPr>
          <a:xfrm>
            <a:off x="7066328" y="0"/>
            <a:ext cx="5103281" cy="6858000"/>
            <a:chOff x="13297154" y="-2797570"/>
            <a:chExt cx="2934215" cy="3943120"/>
          </a:xfrm>
          <a:solidFill>
            <a:schemeClr val="accent4"/>
          </a:solidFill>
        </p:grpSpPr>
        <p:sp>
          <p:nvSpPr>
            <p:cNvPr id="78" name="Полилиния 77">
              <a:extLst>
                <a:ext uri="{FF2B5EF4-FFF2-40B4-BE49-F238E27FC236}">
                  <a16:creationId xmlns:a16="http://schemas.microsoft.com/office/drawing/2014/main" id="{1E2C4C5E-AABE-60BB-87A0-7B840056A0AD}"/>
                </a:ext>
              </a:extLst>
            </p:cNvPr>
            <p:cNvSpPr/>
            <p:nvPr/>
          </p:nvSpPr>
          <p:spPr>
            <a:xfrm>
              <a:off x="13297154" y="-2797533"/>
              <a:ext cx="856878" cy="985643"/>
            </a:xfrm>
            <a:custGeom>
              <a:avLst/>
              <a:gdLst>
                <a:gd name="connsiteX0" fmla="*/ 590265 w 856878"/>
                <a:gd name="connsiteY0" fmla="*/ 0 h 985643"/>
                <a:gd name="connsiteX1" fmla="*/ 0 w 856878"/>
                <a:gd name="connsiteY1" fmla="*/ 985644 h 985643"/>
                <a:gd name="connsiteX2" fmla="*/ 383751 w 856878"/>
                <a:gd name="connsiteY2" fmla="*/ 985644 h 985643"/>
                <a:gd name="connsiteX3" fmla="*/ 856879 w 856878"/>
                <a:gd name="connsiteY3" fmla="*/ 0 h 985643"/>
                <a:gd name="connsiteX4" fmla="*/ 590265 w 856878"/>
                <a:gd name="connsiteY4" fmla="*/ 0 h 9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3">
                  <a:moveTo>
                    <a:pt x="590265" y="0"/>
                  </a:moveTo>
                  <a:cubicBezTo>
                    <a:pt x="518255" y="397020"/>
                    <a:pt x="302990" y="744093"/>
                    <a:pt x="0" y="985644"/>
                  </a:cubicBezTo>
                  <a:lnTo>
                    <a:pt x="383751" y="985644"/>
                  </a:lnTo>
                  <a:cubicBezTo>
                    <a:pt x="629236" y="716613"/>
                    <a:pt x="798378" y="376622"/>
                    <a:pt x="856879" y="0"/>
                  </a:cubicBezTo>
                  <a:lnTo>
                    <a:pt x="590265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9" name="Полилиния 78">
              <a:extLst>
                <a:ext uri="{FF2B5EF4-FFF2-40B4-BE49-F238E27FC236}">
                  <a16:creationId xmlns:a16="http://schemas.microsoft.com/office/drawing/2014/main" id="{097B5DD2-F216-2B28-0A30-5F04D98D1CB2}"/>
                </a:ext>
              </a:extLst>
            </p:cNvPr>
            <p:cNvSpPr/>
            <p:nvPr/>
          </p:nvSpPr>
          <p:spPr>
            <a:xfrm>
              <a:off x="13297154" y="-1811708"/>
              <a:ext cx="856878" cy="985645"/>
            </a:xfrm>
            <a:custGeom>
              <a:avLst/>
              <a:gdLst>
                <a:gd name="connsiteX0" fmla="*/ 590265 w 856878"/>
                <a:gd name="connsiteY0" fmla="*/ 0 h 985645"/>
                <a:gd name="connsiteX1" fmla="*/ 0 w 856878"/>
                <a:gd name="connsiteY1" fmla="*/ 985645 h 985645"/>
                <a:gd name="connsiteX2" fmla="*/ 383751 w 856878"/>
                <a:gd name="connsiteY2" fmla="*/ 985645 h 985645"/>
                <a:gd name="connsiteX3" fmla="*/ 856879 w 856878"/>
                <a:gd name="connsiteY3" fmla="*/ 0 h 985645"/>
                <a:gd name="connsiteX4" fmla="*/ 590265 w 856878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0"/>
                  </a:moveTo>
                  <a:cubicBezTo>
                    <a:pt x="518255" y="397026"/>
                    <a:pt x="302990" y="744095"/>
                    <a:pt x="0" y="985645"/>
                  </a:cubicBezTo>
                  <a:lnTo>
                    <a:pt x="383751" y="985645"/>
                  </a:lnTo>
                  <a:cubicBezTo>
                    <a:pt x="629236" y="716618"/>
                    <a:pt x="798378" y="376621"/>
                    <a:pt x="856879" y="0"/>
                  </a:cubicBezTo>
                  <a:lnTo>
                    <a:pt x="590265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0" name="Полилиния 79">
              <a:extLst>
                <a:ext uri="{FF2B5EF4-FFF2-40B4-BE49-F238E27FC236}">
                  <a16:creationId xmlns:a16="http://schemas.microsoft.com/office/drawing/2014/main" id="{AB97178D-C956-80BA-D9A9-CD97F152B7B3}"/>
                </a:ext>
              </a:extLst>
            </p:cNvPr>
            <p:cNvSpPr/>
            <p:nvPr/>
          </p:nvSpPr>
          <p:spPr>
            <a:xfrm>
              <a:off x="13297154" y="-826063"/>
              <a:ext cx="856878" cy="985645"/>
            </a:xfrm>
            <a:custGeom>
              <a:avLst/>
              <a:gdLst>
                <a:gd name="connsiteX0" fmla="*/ 590265 w 856878"/>
                <a:gd name="connsiteY0" fmla="*/ 985645 h 985645"/>
                <a:gd name="connsiteX1" fmla="*/ 0 w 856878"/>
                <a:gd name="connsiteY1" fmla="*/ 0 h 985645"/>
                <a:gd name="connsiteX2" fmla="*/ 383751 w 856878"/>
                <a:gd name="connsiteY2" fmla="*/ 0 h 985645"/>
                <a:gd name="connsiteX3" fmla="*/ 856879 w 856878"/>
                <a:gd name="connsiteY3" fmla="*/ 985645 h 985645"/>
                <a:gd name="connsiteX4" fmla="*/ 590265 w 856878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985645"/>
                  </a:moveTo>
                  <a:cubicBezTo>
                    <a:pt x="518255" y="588629"/>
                    <a:pt x="302990" y="241550"/>
                    <a:pt x="0" y="0"/>
                  </a:cubicBezTo>
                  <a:lnTo>
                    <a:pt x="383751" y="0"/>
                  </a:lnTo>
                  <a:cubicBezTo>
                    <a:pt x="629236" y="269036"/>
                    <a:pt x="798378" y="609025"/>
                    <a:pt x="856879" y="985645"/>
                  </a:cubicBezTo>
                  <a:lnTo>
                    <a:pt x="590265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1" name="Полилиния 80">
              <a:extLst>
                <a:ext uri="{FF2B5EF4-FFF2-40B4-BE49-F238E27FC236}">
                  <a16:creationId xmlns:a16="http://schemas.microsoft.com/office/drawing/2014/main" id="{82FD25D0-E310-2E9C-0AF8-CA77C225A2C3}"/>
                </a:ext>
              </a:extLst>
            </p:cNvPr>
            <p:cNvSpPr/>
            <p:nvPr/>
          </p:nvSpPr>
          <p:spPr>
            <a:xfrm>
              <a:off x="13297154" y="159905"/>
              <a:ext cx="856878" cy="985645"/>
            </a:xfrm>
            <a:custGeom>
              <a:avLst/>
              <a:gdLst>
                <a:gd name="connsiteX0" fmla="*/ 590265 w 856878"/>
                <a:gd name="connsiteY0" fmla="*/ 985645 h 985645"/>
                <a:gd name="connsiteX1" fmla="*/ 0 w 856878"/>
                <a:gd name="connsiteY1" fmla="*/ 0 h 985645"/>
                <a:gd name="connsiteX2" fmla="*/ 383751 w 856878"/>
                <a:gd name="connsiteY2" fmla="*/ 0 h 985645"/>
                <a:gd name="connsiteX3" fmla="*/ 856879 w 856878"/>
                <a:gd name="connsiteY3" fmla="*/ 985645 h 985645"/>
                <a:gd name="connsiteX4" fmla="*/ 590265 w 856878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78" h="985645">
                  <a:moveTo>
                    <a:pt x="590265" y="985645"/>
                  </a:moveTo>
                  <a:cubicBezTo>
                    <a:pt x="518255" y="588629"/>
                    <a:pt x="302990" y="241560"/>
                    <a:pt x="0" y="0"/>
                  </a:cubicBezTo>
                  <a:lnTo>
                    <a:pt x="383751" y="0"/>
                  </a:lnTo>
                  <a:cubicBezTo>
                    <a:pt x="629236" y="269036"/>
                    <a:pt x="798378" y="609025"/>
                    <a:pt x="856879" y="985645"/>
                  </a:cubicBezTo>
                  <a:lnTo>
                    <a:pt x="590265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2" name="Полилиния 81">
              <a:extLst>
                <a:ext uri="{FF2B5EF4-FFF2-40B4-BE49-F238E27FC236}">
                  <a16:creationId xmlns:a16="http://schemas.microsoft.com/office/drawing/2014/main" id="{F6C6DB64-BE55-13A2-DE46-03D0FBB4B4A6}"/>
                </a:ext>
              </a:extLst>
            </p:cNvPr>
            <p:cNvSpPr/>
            <p:nvPr/>
          </p:nvSpPr>
          <p:spPr>
            <a:xfrm>
              <a:off x="14335846" y="-2797533"/>
              <a:ext cx="856883" cy="985643"/>
            </a:xfrm>
            <a:custGeom>
              <a:avLst/>
              <a:gdLst>
                <a:gd name="connsiteX0" fmla="*/ 590270 w 856883"/>
                <a:gd name="connsiteY0" fmla="*/ 0 h 985643"/>
                <a:gd name="connsiteX1" fmla="*/ 0 w 856883"/>
                <a:gd name="connsiteY1" fmla="*/ 985644 h 985643"/>
                <a:gd name="connsiteX2" fmla="*/ 383749 w 856883"/>
                <a:gd name="connsiteY2" fmla="*/ 985644 h 985643"/>
                <a:gd name="connsiteX3" fmla="*/ 856884 w 856883"/>
                <a:gd name="connsiteY3" fmla="*/ 0 h 985643"/>
                <a:gd name="connsiteX4" fmla="*/ 590270 w 856883"/>
                <a:gd name="connsiteY4" fmla="*/ 0 h 98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3">
                  <a:moveTo>
                    <a:pt x="590270" y="0"/>
                  </a:moveTo>
                  <a:cubicBezTo>
                    <a:pt x="518259" y="397020"/>
                    <a:pt x="302990" y="744093"/>
                    <a:pt x="0" y="985644"/>
                  </a:cubicBezTo>
                  <a:lnTo>
                    <a:pt x="383749" y="985644"/>
                  </a:lnTo>
                  <a:cubicBezTo>
                    <a:pt x="629242" y="716613"/>
                    <a:pt x="798378" y="376622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3" name="Полилиния 82">
              <a:extLst>
                <a:ext uri="{FF2B5EF4-FFF2-40B4-BE49-F238E27FC236}">
                  <a16:creationId xmlns:a16="http://schemas.microsoft.com/office/drawing/2014/main" id="{602F03F2-5810-DA4B-3105-CB10DD3000D9}"/>
                </a:ext>
              </a:extLst>
            </p:cNvPr>
            <p:cNvSpPr/>
            <p:nvPr/>
          </p:nvSpPr>
          <p:spPr>
            <a:xfrm>
              <a:off x="15374486" y="-2797570"/>
              <a:ext cx="856883" cy="985642"/>
            </a:xfrm>
            <a:custGeom>
              <a:avLst/>
              <a:gdLst>
                <a:gd name="connsiteX0" fmla="*/ 590270 w 856883"/>
                <a:gd name="connsiteY0" fmla="*/ 0 h 985642"/>
                <a:gd name="connsiteX1" fmla="*/ 0 w 856883"/>
                <a:gd name="connsiteY1" fmla="*/ 985643 h 985642"/>
                <a:gd name="connsiteX2" fmla="*/ 383749 w 856883"/>
                <a:gd name="connsiteY2" fmla="*/ 985643 h 985642"/>
                <a:gd name="connsiteX3" fmla="*/ 856884 w 856883"/>
                <a:gd name="connsiteY3" fmla="*/ 0 h 985642"/>
                <a:gd name="connsiteX4" fmla="*/ 590270 w 856883"/>
                <a:gd name="connsiteY4" fmla="*/ 0 h 98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2">
                  <a:moveTo>
                    <a:pt x="590270" y="0"/>
                  </a:moveTo>
                  <a:cubicBezTo>
                    <a:pt x="518259" y="397021"/>
                    <a:pt x="302990" y="744094"/>
                    <a:pt x="0" y="985643"/>
                  </a:cubicBezTo>
                  <a:lnTo>
                    <a:pt x="383749" y="985643"/>
                  </a:lnTo>
                  <a:cubicBezTo>
                    <a:pt x="629232" y="716613"/>
                    <a:pt x="798378" y="376622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4" name="Полилиния 83">
              <a:extLst>
                <a:ext uri="{FF2B5EF4-FFF2-40B4-BE49-F238E27FC236}">
                  <a16:creationId xmlns:a16="http://schemas.microsoft.com/office/drawing/2014/main" id="{CC128C20-2380-1779-E348-4809733E88FE}"/>
                </a:ext>
              </a:extLst>
            </p:cNvPr>
            <p:cNvSpPr/>
            <p:nvPr/>
          </p:nvSpPr>
          <p:spPr>
            <a:xfrm>
              <a:off x="14335846" y="-1811708"/>
              <a:ext cx="856883" cy="985645"/>
            </a:xfrm>
            <a:custGeom>
              <a:avLst/>
              <a:gdLst>
                <a:gd name="connsiteX0" fmla="*/ 590270 w 856883"/>
                <a:gd name="connsiteY0" fmla="*/ 0 h 985645"/>
                <a:gd name="connsiteX1" fmla="*/ 0 w 856883"/>
                <a:gd name="connsiteY1" fmla="*/ 985645 h 985645"/>
                <a:gd name="connsiteX2" fmla="*/ 383749 w 856883"/>
                <a:gd name="connsiteY2" fmla="*/ 985645 h 985645"/>
                <a:gd name="connsiteX3" fmla="*/ 856884 w 856883"/>
                <a:gd name="connsiteY3" fmla="*/ 0 h 985645"/>
                <a:gd name="connsiteX4" fmla="*/ 590270 w 856883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0"/>
                  </a:moveTo>
                  <a:cubicBezTo>
                    <a:pt x="518259" y="397026"/>
                    <a:pt x="302990" y="744095"/>
                    <a:pt x="0" y="985645"/>
                  </a:cubicBezTo>
                  <a:lnTo>
                    <a:pt x="383749" y="985645"/>
                  </a:lnTo>
                  <a:cubicBezTo>
                    <a:pt x="629242" y="716618"/>
                    <a:pt x="798378" y="376621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5" name="Полилиния 84">
              <a:extLst>
                <a:ext uri="{FF2B5EF4-FFF2-40B4-BE49-F238E27FC236}">
                  <a16:creationId xmlns:a16="http://schemas.microsoft.com/office/drawing/2014/main" id="{A8DE2C6A-60C8-791E-9BC9-F70C2F97C928}"/>
                </a:ext>
              </a:extLst>
            </p:cNvPr>
            <p:cNvSpPr/>
            <p:nvPr/>
          </p:nvSpPr>
          <p:spPr>
            <a:xfrm>
              <a:off x="14335846" y="-826063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50"/>
                    <a:pt x="0" y="0"/>
                  </a:cubicBezTo>
                  <a:lnTo>
                    <a:pt x="383749" y="0"/>
                  </a:lnTo>
                  <a:cubicBezTo>
                    <a:pt x="62924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6" name="Полилиния 85">
              <a:extLst>
                <a:ext uri="{FF2B5EF4-FFF2-40B4-BE49-F238E27FC236}">
                  <a16:creationId xmlns:a16="http://schemas.microsoft.com/office/drawing/2014/main" id="{4EEE5622-53C8-E026-F0FC-C6A68B72D707}"/>
                </a:ext>
              </a:extLst>
            </p:cNvPr>
            <p:cNvSpPr/>
            <p:nvPr/>
          </p:nvSpPr>
          <p:spPr>
            <a:xfrm>
              <a:off x="15374486" y="-1811746"/>
              <a:ext cx="856883" cy="985645"/>
            </a:xfrm>
            <a:custGeom>
              <a:avLst/>
              <a:gdLst>
                <a:gd name="connsiteX0" fmla="*/ 590270 w 856883"/>
                <a:gd name="connsiteY0" fmla="*/ 0 h 985645"/>
                <a:gd name="connsiteX1" fmla="*/ 0 w 856883"/>
                <a:gd name="connsiteY1" fmla="*/ 985645 h 985645"/>
                <a:gd name="connsiteX2" fmla="*/ 383749 w 856883"/>
                <a:gd name="connsiteY2" fmla="*/ 985645 h 985645"/>
                <a:gd name="connsiteX3" fmla="*/ 856884 w 856883"/>
                <a:gd name="connsiteY3" fmla="*/ 0 h 985645"/>
                <a:gd name="connsiteX4" fmla="*/ 590270 w 856883"/>
                <a:gd name="connsiteY4" fmla="*/ 0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0"/>
                  </a:moveTo>
                  <a:cubicBezTo>
                    <a:pt x="518259" y="397026"/>
                    <a:pt x="302990" y="744095"/>
                    <a:pt x="0" y="985645"/>
                  </a:cubicBezTo>
                  <a:lnTo>
                    <a:pt x="383749" y="985645"/>
                  </a:lnTo>
                  <a:cubicBezTo>
                    <a:pt x="629232" y="716618"/>
                    <a:pt x="798378" y="376621"/>
                    <a:pt x="856884" y="0"/>
                  </a:cubicBezTo>
                  <a:lnTo>
                    <a:pt x="590270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7" name="Полилиния 86">
              <a:extLst>
                <a:ext uri="{FF2B5EF4-FFF2-40B4-BE49-F238E27FC236}">
                  <a16:creationId xmlns:a16="http://schemas.microsoft.com/office/drawing/2014/main" id="{D406B3C0-0497-3F99-A583-B5C90BD611C3}"/>
                </a:ext>
              </a:extLst>
            </p:cNvPr>
            <p:cNvSpPr/>
            <p:nvPr/>
          </p:nvSpPr>
          <p:spPr>
            <a:xfrm>
              <a:off x="15374486" y="-826101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50"/>
                    <a:pt x="0" y="0"/>
                  </a:cubicBezTo>
                  <a:lnTo>
                    <a:pt x="383749" y="0"/>
                  </a:lnTo>
                  <a:cubicBezTo>
                    <a:pt x="62923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id="{E84D7B3C-19BC-3B39-79A3-E5F9F961637F}"/>
                </a:ext>
              </a:extLst>
            </p:cNvPr>
            <p:cNvSpPr/>
            <p:nvPr/>
          </p:nvSpPr>
          <p:spPr>
            <a:xfrm>
              <a:off x="14335846" y="159905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60"/>
                    <a:pt x="0" y="0"/>
                  </a:cubicBezTo>
                  <a:lnTo>
                    <a:pt x="383749" y="0"/>
                  </a:lnTo>
                  <a:cubicBezTo>
                    <a:pt x="62924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id="{0BE609ED-A557-C6A5-7BC1-2D587534808E}"/>
                </a:ext>
              </a:extLst>
            </p:cNvPr>
            <p:cNvSpPr/>
            <p:nvPr/>
          </p:nvSpPr>
          <p:spPr>
            <a:xfrm>
              <a:off x="15374486" y="159867"/>
              <a:ext cx="856883" cy="985645"/>
            </a:xfrm>
            <a:custGeom>
              <a:avLst/>
              <a:gdLst>
                <a:gd name="connsiteX0" fmla="*/ 590270 w 856883"/>
                <a:gd name="connsiteY0" fmla="*/ 985645 h 985645"/>
                <a:gd name="connsiteX1" fmla="*/ 0 w 856883"/>
                <a:gd name="connsiteY1" fmla="*/ 0 h 985645"/>
                <a:gd name="connsiteX2" fmla="*/ 383749 w 856883"/>
                <a:gd name="connsiteY2" fmla="*/ 0 h 985645"/>
                <a:gd name="connsiteX3" fmla="*/ 856884 w 856883"/>
                <a:gd name="connsiteY3" fmla="*/ 985645 h 985645"/>
                <a:gd name="connsiteX4" fmla="*/ 590270 w 856883"/>
                <a:gd name="connsiteY4" fmla="*/ 985645 h 98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883" h="985645">
                  <a:moveTo>
                    <a:pt x="590270" y="985645"/>
                  </a:moveTo>
                  <a:cubicBezTo>
                    <a:pt x="518259" y="588629"/>
                    <a:pt x="302990" y="241560"/>
                    <a:pt x="0" y="0"/>
                  </a:cubicBezTo>
                  <a:lnTo>
                    <a:pt x="383749" y="0"/>
                  </a:lnTo>
                  <a:cubicBezTo>
                    <a:pt x="629232" y="269036"/>
                    <a:pt x="798378" y="609025"/>
                    <a:pt x="856884" y="985645"/>
                  </a:cubicBezTo>
                  <a:lnTo>
                    <a:pt x="590270" y="985645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365873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0C4883C-C16B-1327-7AD1-5C747CEDCF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Заголовок 7">
            <a:extLst>
              <a:ext uri="{FF2B5EF4-FFF2-40B4-BE49-F238E27FC236}">
                <a16:creationId xmlns:a16="http://schemas.microsoft.com/office/drawing/2014/main" id="{2621BAE2-07D9-514A-9985-E8FEC1442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172" y="1119966"/>
            <a:ext cx="4621372" cy="182819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>
              <a:defRPr sz="66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Название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17752212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7">
            <a:extLst>
              <a:ext uri="{FF2B5EF4-FFF2-40B4-BE49-F238E27FC236}">
                <a16:creationId xmlns:a16="http://schemas.microsoft.com/office/drawing/2014/main" id="{2621BAE2-07D9-514A-9985-E8FEC1442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172" y="1119966"/>
            <a:ext cx="4621372" cy="182819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>
              <a:defRPr sz="6600">
                <a:solidFill>
                  <a:schemeClr val="tx2"/>
                </a:solidFill>
              </a:defRPr>
            </a:lvl1pPr>
          </a:lstStyle>
          <a:p>
            <a:r>
              <a:rPr lang="ru-RU" dirty="0"/>
              <a:t>Название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316153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7">
            <a:extLst>
              <a:ext uri="{FF2B5EF4-FFF2-40B4-BE49-F238E27FC236}">
                <a16:creationId xmlns:a16="http://schemas.microsoft.com/office/drawing/2014/main" id="{2621BAE2-07D9-514A-9985-E8FEC1442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9417" y="2971952"/>
            <a:ext cx="8193166" cy="9140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ctr">
              <a:defRPr sz="6600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Название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5635527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07462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0F7ABA-9207-F14B-ABD3-93944D691E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334" y="692150"/>
            <a:ext cx="2681816" cy="6442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Agenda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E5408C-4056-F34C-9874-98FB37FC1B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43363" y="692150"/>
            <a:ext cx="7489825" cy="5508625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>
                <a:solidFill>
                  <a:schemeClr val="tx1"/>
                </a:solidFill>
                <a:latin typeface="+mj-lt"/>
              </a:defRPr>
            </a:lvl1pPr>
            <a:lvl2pPr marL="846138" indent="-317500">
              <a:tabLst/>
              <a:defRPr>
                <a:solidFill>
                  <a:schemeClr val="tx1"/>
                </a:solidFill>
              </a:defRPr>
            </a:lvl2pPr>
            <a:lvl3pPr marL="1208088" indent="-287338">
              <a:tabLst/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ru-RU" dirty="0"/>
              <a:t>Раскройте содержание презентации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5" name="Нижний колонтитул 2">
            <a:extLst>
              <a:ext uri="{FF2B5EF4-FFF2-40B4-BE49-F238E27FC236}">
                <a16:creationId xmlns:a16="http://schemas.microsoft.com/office/drawing/2014/main" id="{3F11BB92-6739-9747-9A25-62A737177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52735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1461C-53A4-C943-B21F-B82D3E53D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A7286A5-4914-6346-846A-58D49D87B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813" y="1773238"/>
            <a:ext cx="10855852" cy="44640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28" name="Нижний колонтитул 2">
            <a:extLst>
              <a:ext uri="{FF2B5EF4-FFF2-40B4-BE49-F238E27FC236}">
                <a16:creationId xmlns:a16="http://schemas.microsoft.com/office/drawing/2014/main" id="{23CA651D-6B29-DE48-B225-DF53D6B149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</p:spPr>
        <p:txBody>
          <a:bodyPr lIns="0"/>
          <a:lstStyle>
            <a:lvl1pPr>
              <a:defRPr lang="ru-RU" sz="1000" dirty="0">
                <a:solidFill>
                  <a:srgbClr val="A6A6A6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ru-RU"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BC83C78-346F-1043-91D6-AAE2CBD50914}"/>
              </a:ext>
            </a:extLst>
          </p:cNvPr>
          <p:cNvGrpSpPr/>
          <p:nvPr userDrawn="1"/>
        </p:nvGrpSpPr>
        <p:grpSpPr>
          <a:xfrm>
            <a:off x="0" y="-114752"/>
            <a:ext cx="12188148" cy="64309"/>
            <a:chOff x="0" y="1773238"/>
            <a:chExt cx="12188148" cy="735184"/>
          </a:xfrm>
        </p:grpSpPr>
        <p:cxnSp>
          <p:nvCxnSpPr>
            <p:cNvPr id="4" name="Прямая соединительная линия 3">
              <a:extLst>
                <a:ext uri="{FF2B5EF4-FFF2-40B4-BE49-F238E27FC236}">
                  <a16:creationId xmlns:a16="http://schemas.microsoft.com/office/drawing/2014/main" id="{6323B1F2-748E-D24A-B04D-147E09F7A056}"/>
                </a:ext>
              </a:extLst>
            </p:cNvPr>
            <p:cNvCxnSpPr/>
            <p:nvPr userDrawn="1"/>
          </p:nvCxnSpPr>
          <p:spPr>
            <a:xfrm>
              <a:off x="0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Прямая соединительная линия 6">
              <a:extLst>
                <a:ext uri="{FF2B5EF4-FFF2-40B4-BE49-F238E27FC236}">
                  <a16:creationId xmlns:a16="http://schemas.microsoft.com/office/drawing/2014/main" id="{1B27122E-E66E-3842-BEE7-8F21E71CCFFA}"/>
                </a:ext>
              </a:extLst>
            </p:cNvPr>
            <p:cNvCxnSpPr/>
            <p:nvPr userDrawn="1"/>
          </p:nvCxnSpPr>
          <p:spPr>
            <a:xfrm>
              <a:off x="677119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2489CB35-5D1A-3449-A3AA-6331ECDE56D7}"/>
                </a:ext>
              </a:extLst>
            </p:cNvPr>
            <p:cNvCxnSpPr/>
            <p:nvPr userDrawn="1"/>
          </p:nvCxnSpPr>
          <p:spPr>
            <a:xfrm>
              <a:off x="1354238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id="{E46F3591-5DE8-684F-945B-4B104571763B}"/>
                </a:ext>
              </a:extLst>
            </p:cNvPr>
            <p:cNvCxnSpPr/>
            <p:nvPr userDrawn="1"/>
          </p:nvCxnSpPr>
          <p:spPr>
            <a:xfrm>
              <a:off x="2031357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E72CDAF1-40E5-1146-8168-F54EFBC30D1E}"/>
                </a:ext>
              </a:extLst>
            </p:cNvPr>
            <p:cNvCxnSpPr/>
            <p:nvPr userDrawn="1"/>
          </p:nvCxnSpPr>
          <p:spPr>
            <a:xfrm>
              <a:off x="2708476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D7A57A1D-1763-3545-AF07-19470F3E50CB}"/>
                </a:ext>
              </a:extLst>
            </p:cNvPr>
            <p:cNvCxnSpPr/>
            <p:nvPr userDrawn="1"/>
          </p:nvCxnSpPr>
          <p:spPr>
            <a:xfrm>
              <a:off x="3385595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256465A1-0921-EF43-AA4A-163FB7F2E5DF}"/>
                </a:ext>
              </a:extLst>
            </p:cNvPr>
            <p:cNvCxnSpPr/>
            <p:nvPr userDrawn="1"/>
          </p:nvCxnSpPr>
          <p:spPr>
            <a:xfrm>
              <a:off x="4062714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единительная линия 12">
              <a:extLst>
                <a:ext uri="{FF2B5EF4-FFF2-40B4-BE49-F238E27FC236}">
                  <a16:creationId xmlns:a16="http://schemas.microsoft.com/office/drawing/2014/main" id="{928A59CB-089A-4049-8D48-745F1CD70D00}"/>
                </a:ext>
              </a:extLst>
            </p:cNvPr>
            <p:cNvCxnSpPr/>
            <p:nvPr userDrawn="1"/>
          </p:nvCxnSpPr>
          <p:spPr>
            <a:xfrm>
              <a:off x="4739833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BE3986F7-E050-214A-8AAE-9F64D46E6D25}"/>
                </a:ext>
              </a:extLst>
            </p:cNvPr>
            <p:cNvCxnSpPr/>
            <p:nvPr userDrawn="1"/>
          </p:nvCxnSpPr>
          <p:spPr>
            <a:xfrm>
              <a:off x="5416952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5A77F4BA-FB36-E94D-A5E0-1E2C3DDEF2DD}"/>
                </a:ext>
              </a:extLst>
            </p:cNvPr>
            <p:cNvCxnSpPr/>
            <p:nvPr userDrawn="1"/>
          </p:nvCxnSpPr>
          <p:spPr>
            <a:xfrm>
              <a:off x="6094071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CF75EAD3-670B-6741-BD93-7AC35A4C614F}"/>
                </a:ext>
              </a:extLst>
            </p:cNvPr>
            <p:cNvCxnSpPr/>
            <p:nvPr userDrawn="1"/>
          </p:nvCxnSpPr>
          <p:spPr>
            <a:xfrm>
              <a:off x="6771190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99F4A77B-3030-4345-9E65-8E7A17D3C9AB}"/>
                </a:ext>
              </a:extLst>
            </p:cNvPr>
            <p:cNvCxnSpPr/>
            <p:nvPr userDrawn="1"/>
          </p:nvCxnSpPr>
          <p:spPr>
            <a:xfrm>
              <a:off x="7448309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A4D584FB-B2D1-004D-8FAA-86088F98D1CB}"/>
                </a:ext>
              </a:extLst>
            </p:cNvPr>
            <p:cNvCxnSpPr/>
            <p:nvPr userDrawn="1"/>
          </p:nvCxnSpPr>
          <p:spPr>
            <a:xfrm>
              <a:off x="8125428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18491DE6-A85F-F941-9774-470B7A292E66}"/>
                </a:ext>
              </a:extLst>
            </p:cNvPr>
            <p:cNvCxnSpPr/>
            <p:nvPr userDrawn="1"/>
          </p:nvCxnSpPr>
          <p:spPr>
            <a:xfrm>
              <a:off x="8802547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F0A37FBE-ED03-9E46-B887-2095E3565220}"/>
                </a:ext>
              </a:extLst>
            </p:cNvPr>
            <p:cNvCxnSpPr/>
            <p:nvPr userDrawn="1"/>
          </p:nvCxnSpPr>
          <p:spPr>
            <a:xfrm>
              <a:off x="9479666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Прямая соединительная линия 20">
              <a:extLst>
                <a:ext uri="{FF2B5EF4-FFF2-40B4-BE49-F238E27FC236}">
                  <a16:creationId xmlns:a16="http://schemas.microsoft.com/office/drawing/2014/main" id="{3B60AB2F-ECD7-B14B-914B-D1497215BE2D}"/>
                </a:ext>
              </a:extLst>
            </p:cNvPr>
            <p:cNvCxnSpPr/>
            <p:nvPr userDrawn="1"/>
          </p:nvCxnSpPr>
          <p:spPr>
            <a:xfrm>
              <a:off x="10156785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11F86DEA-3BC0-2949-8D21-BC75BF487961}"/>
                </a:ext>
              </a:extLst>
            </p:cNvPr>
            <p:cNvCxnSpPr/>
            <p:nvPr userDrawn="1"/>
          </p:nvCxnSpPr>
          <p:spPr>
            <a:xfrm>
              <a:off x="10833904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3AA5CCF0-AFE9-C845-8FB6-42C61118EB3B}"/>
                </a:ext>
              </a:extLst>
            </p:cNvPr>
            <p:cNvCxnSpPr/>
            <p:nvPr userDrawn="1"/>
          </p:nvCxnSpPr>
          <p:spPr>
            <a:xfrm>
              <a:off x="11511023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2F4CBF35-215D-3141-AE0E-10FCB8EAA38B}"/>
                </a:ext>
              </a:extLst>
            </p:cNvPr>
            <p:cNvCxnSpPr/>
            <p:nvPr userDrawn="1"/>
          </p:nvCxnSpPr>
          <p:spPr>
            <a:xfrm>
              <a:off x="12188148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27827FEF-580D-8D4A-AA52-FBB780D3E8CA}"/>
              </a:ext>
            </a:extLst>
          </p:cNvPr>
          <p:cNvGrpSpPr/>
          <p:nvPr userDrawn="1"/>
        </p:nvGrpSpPr>
        <p:grpSpPr>
          <a:xfrm>
            <a:off x="-3" y="6987088"/>
            <a:ext cx="12188148" cy="64309"/>
            <a:chOff x="0" y="1773238"/>
            <a:chExt cx="12188148" cy="735184"/>
          </a:xfrm>
        </p:grpSpPr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D5720CF8-777D-6D46-943B-8BFBBAC8AC37}"/>
                </a:ext>
              </a:extLst>
            </p:cNvPr>
            <p:cNvCxnSpPr/>
            <p:nvPr userDrawn="1"/>
          </p:nvCxnSpPr>
          <p:spPr>
            <a:xfrm>
              <a:off x="0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Прямая соединительная линия 28">
              <a:extLst>
                <a:ext uri="{FF2B5EF4-FFF2-40B4-BE49-F238E27FC236}">
                  <a16:creationId xmlns:a16="http://schemas.microsoft.com/office/drawing/2014/main" id="{A751E786-90FC-B84D-A121-52C549CABAD6}"/>
                </a:ext>
              </a:extLst>
            </p:cNvPr>
            <p:cNvCxnSpPr/>
            <p:nvPr userDrawn="1"/>
          </p:nvCxnSpPr>
          <p:spPr>
            <a:xfrm>
              <a:off x="677119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FB098482-3360-BC48-86E2-D82F0ECD18CB}"/>
                </a:ext>
              </a:extLst>
            </p:cNvPr>
            <p:cNvCxnSpPr/>
            <p:nvPr userDrawn="1"/>
          </p:nvCxnSpPr>
          <p:spPr>
            <a:xfrm>
              <a:off x="1354238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91C8E324-B663-AE43-AD17-C30372AC1D62}"/>
                </a:ext>
              </a:extLst>
            </p:cNvPr>
            <p:cNvCxnSpPr/>
            <p:nvPr userDrawn="1"/>
          </p:nvCxnSpPr>
          <p:spPr>
            <a:xfrm>
              <a:off x="2031357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Прямая соединительная линия 31">
              <a:extLst>
                <a:ext uri="{FF2B5EF4-FFF2-40B4-BE49-F238E27FC236}">
                  <a16:creationId xmlns:a16="http://schemas.microsoft.com/office/drawing/2014/main" id="{982BEC6C-68DE-E945-89D7-E542C117AE5E}"/>
                </a:ext>
              </a:extLst>
            </p:cNvPr>
            <p:cNvCxnSpPr/>
            <p:nvPr userDrawn="1"/>
          </p:nvCxnSpPr>
          <p:spPr>
            <a:xfrm>
              <a:off x="2708476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>
              <a:extLst>
                <a:ext uri="{FF2B5EF4-FFF2-40B4-BE49-F238E27FC236}">
                  <a16:creationId xmlns:a16="http://schemas.microsoft.com/office/drawing/2014/main" id="{3EF568AD-F1F9-804D-9F74-FF357FDDF8E2}"/>
                </a:ext>
              </a:extLst>
            </p:cNvPr>
            <p:cNvCxnSpPr/>
            <p:nvPr userDrawn="1"/>
          </p:nvCxnSpPr>
          <p:spPr>
            <a:xfrm>
              <a:off x="3385595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id="{23EA1C8B-0B4C-F54E-A19D-87D78B2BA79F}"/>
                </a:ext>
              </a:extLst>
            </p:cNvPr>
            <p:cNvCxnSpPr/>
            <p:nvPr userDrawn="1"/>
          </p:nvCxnSpPr>
          <p:spPr>
            <a:xfrm>
              <a:off x="4062714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Прямая соединительная линия 34">
              <a:extLst>
                <a:ext uri="{FF2B5EF4-FFF2-40B4-BE49-F238E27FC236}">
                  <a16:creationId xmlns:a16="http://schemas.microsoft.com/office/drawing/2014/main" id="{A176C27A-B0C3-E348-A8E9-CFF1EDD0691A}"/>
                </a:ext>
              </a:extLst>
            </p:cNvPr>
            <p:cNvCxnSpPr/>
            <p:nvPr userDrawn="1"/>
          </p:nvCxnSpPr>
          <p:spPr>
            <a:xfrm>
              <a:off x="4739833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Прямая соединительная линия 35">
              <a:extLst>
                <a:ext uri="{FF2B5EF4-FFF2-40B4-BE49-F238E27FC236}">
                  <a16:creationId xmlns:a16="http://schemas.microsoft.com/office/drawing/2014/main" id="{1E950337-5072-114C-BF31-761D28BD0077}"/>
                </a:ext>
              </a:extLst>
            </p:cNvPr>
            <p:cNvCxnSpPr/>
            <p:nvPr userDrawn="1"/>
          </p:nvCxnSpPr>
          <p:spPr>
            <a:xfrm>
              <a:off x="5416952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id="{89CC3246-9DE9-274E-A6C3-F1641B274260}"/>
                </a:ext>
              </a:extLst>
            </p:cNvPr>
            <p:cNvCxnSpPr/>
            <p:nvPr userDrawn="1"/>
          </p:nvCxnSpPr>
          <p:spPr>
            <a:xfrm>
              <a:off x="6094071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Прямая соединительная линия 37">
              <a:extLst>
                <a:ext uri="{FF2B5EF4-FFF2-40B4-BE49-F238E27FC236}">
                  <a16:creationId xmlns:a16="http://schemas.microsoft.com/office/drawing/2014/main" id="{D325B007-78F8-3C48-AFAE-566FB0FE44CB}"/>
                </a:ext>
              </a:extLst>
            </p:cNvPr>
            <p:cNvCxnSpPr/>
            <p:nvPr userDrawn="1"/>
          </p:nvCxnSpPr>
          <p:spPr>
            <a:xfrm>
              <a:off x="6771190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B1C960B3-AB41-7C49-BF29-7BE107E51B2E}"/>
                </a:ext>
              </a:extLst>
            </p:cNvPr>
            <p:cNvCxnSpPr/>
            <p:nvPr userDrawn="1"/>
          </p:nvCxnSpPr>
          <p:spPr>
            <a:xfrm>
              <a:off x="7448309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>
              <a:extLst>
                <a:ext uri="{FF2B5EF4-FFF2-40B4-BE49-F238E27FC236}">
                  <a16:creationId xmlns:a16="http://schemas.microsoft.com/office/drawing/2014/main" id="{2C78BCE0-6204-0442-93CA-02D94FDF3F7B}"/>
                </a:ext>
              </a:extLst>
            </p:cNvPr>
            <p:cNvCxnSpPr/>
            <p:nvPr userDrawn="1"/>
          </p:nvCxnSpPr>
          <p:spPr>
            <a:xfrm>
              <a:off x="8125428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D1C06090-B6A7-F940-B829-33701FB43C9D}"/>
                </a:ext>
              </a:extLst>
            </p:cNvPr>
            <p:cNvCxnSpPr/>
            <p:nvPr userDrawn="1"/>
          </p:nvCxnSpPr>
          <p:spPr>
            <a:xfrm>
              <a:off x="8802547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B0FFD9E0-54D7-5344-9001-BBEC5DAB7860}"/>
                </a:ext>
              </a:extLst>
            </p:cNvPr>
            <p:cNvCxnSpPr/>
            <p:nvPr userDrawn="1"/>
          </p:nvCxnSpPr>
          <p:spPr>
            <a:xfrm>
              <a:off x="9479666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Прямая соединительная линия 42">
              <a:extLst>
                <a:ext uri="{FF2B5EF4-FFF2-40B4-BE49-F238E27FC236}">
                  <a16:creationId xmlns:a16="http://schemas.microsoft.com/office/drawing/2014/main" id="{01CA738E-8928-9640-A950-3958A54AF720}"/>
                </a:ext>
              </a:extLst>
            </p:cNvPr>
            <p:cNvCxnSpPr/>
            <p:nvPr userDrawn="1"/>
          </p:nvCxnSpPr>
          <p:spPr>
            <a:xfrm>
              <a:off x="10156785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E24B7330-F8F4-7849-9AA8-726A43864042}"/>
                </a:ext>
              </a:extLst>
            </p:cNvPr>
            <p:cNvCxnSpPr/>
            <p:nvPr userDrawn="1"/>
          </p:nvCxnSpPr>
          <p:spPr>
            <a:xfrm>
              <a:off x="10833904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Прямая соединительная линия 44">
              <a:extLst>
                <a:ext uri="{FF2B5EF4-FFF2-40B4-BE49-F238E27FC236}">
                  <a16:creationId xmlns:a16="http://schemas.microsoft.com/office/drawing/2014/main" id="{61D65C45-3E19-9342-83DB-D61F067718E5}"/>
                </a:ext>
              </a:extLst>
            </p:cNvPr>
            <p:cNvCxnSpPr/>
            <p:nvPr userDrawn="1"/>
          </p:nvCxnSpPr>
          <p:spPr>
            <a:xfrm>
              <a:off x="11511023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Прямая соединительная линия 45">
              <a:extLst>
                <a:ext uri="{FF2B5EF4-FFF2-40B4-BE49-F238E27FC236}">
                  <a16:creationId xmlns:a16="http://schemas.microsoft.com/office/drawing/2014/main" id="{44C52D8E-9B70-CD44-869A-228C63BCF7A3}"/>
                </a:ext>
              </a:extLst>
            </p:cNvPr>
            <p:cNvCxnSpPr/>
            <p:nvPr userDrawn="1"/>
          </p:nvCxnSpPr>
          <p:spPr>
            <a:xfrm>
              <a:off x="12188148" y="1773238"/>
              <a:ext cx="0" cy="7351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61952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58" r:id="rId2"/>
    <p:sldLayoutId id="2147483702" r:id="rId3"/>
    <p:sldLayoutId id="2147483766" r:id="rId4"/>
    <p:sldLayoutId id="2147483768" r:id="rId5"/>
    <p:sldLayoutId id="2147483759" r:id="rId6"/>
    <p:sldLayoutId id="2147483756" r:id="rId7"/>
    <p:sldLayoutId id="2147483703" r:id="rId8"/>
    <p:sldLayoutId id="2147483738" r:id="rId9"/>
    <p:sldLayoutId id="2147483762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57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  <p:sldLayoutId id="2147483722" r:id="rId30"/>
    <p:sldLayoutId id="2147483765" r:id="rId31"/>
    <p:sldLayoutId id="2147483723" r:id="rId32"/>
    <p:sldLayoutId id="2147483724" r:id="rId33"/>
    <p:sldLayoutId id="2147483725" r:id="rId34"/>
    <p:sldLayoutId id="2147483726" r:id="rId35"/>
    <p:sldLayoutId id="2147483727" r:id="rId36"/>
    <p:sldLayoutId id="2147483729" r:id="rId37"/>
    <p:sldLayoutId id="2147483740" r:id="rId38"/>
    <p:sldLayoutId id="2147483730" r:id="rId39"/>
    <p:sldLayoutId id="2147483731" r:id="rId40"/>
    <p:sldLayoutId id="2147483732" r:id="rId41"/>
    <p:sldLayoutId id="2147483735" r:id="rId42"/>
    <p:sldLayoutId id="2147483739" r:id="rId43"/>
    <p:sldLayoutId id="2147483737" r:id="rId44"/>
    <p:sldLayoutId id="2147483760" r:id="rId45"/>
    <p:sldLayoutId id="2147483761" r:id="rId46"/>
    <p:sldLayoutId id="2147483767" r:id="rId4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55588" indent="-255588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indent="-269875" algn="l" defTabSz="914400" rtl="0" eaLnBrk="1" latinLnBrk="0" hangingPunct="1">
        <a:lnSpc>
          <a:spcPct val="110000"/>
        </a:lnSpc>
        <a:spcBef>
          <a:spcPts val="500"/>
        </a:spcBef>
        <a:buFont typeface="Системный шрифт, обычный"/>
        <a:buChar char="−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3" pos="415" userDrawn="1">
          <p15:clr>
            <a:srgbClr val="FDE53C"/>
          </p15:clr>
        </p15:guide>
        <p15:guide id="14" pos="7265" userDrawn="1">
          <p15:clr>
            <a:srgbClr val="FDE53C"/>
          </p15:clr>
        </p15:guide>
        <p15:guide id="16" orient="horz" pos="3906" userDrawn="1">
          <p15:clr>
            <a:srgbClr val="FDE53C"/>
          </p15:clr>
        </p15:guide>
        <p15:guide id="17" pos="5110" userDrawn="1">
          <p15:clr>
            <a:srgbClr val="FDE53C"/>
          </p15:clr>
        </p15:guide>
        <p15:guide id="18" pos="2547" userDrawn="1">
          <p15:clr>
            <a:srgbClr val="FDE53C"/>
          </p15:clr>
        </p15:guide>
        <p15:guide id="19" pos="3840" userDrawn="1">
          <p15:clr>
            <a:srgbClr val="FDE53C"/>
          </p15:clr>
        </p15:guide>
        <p15:guide id="22" orient="horz" pos="436" userDrawn="1">
          <p15:clr>
            <a:srgbClr val="FDE53C"/>
          </p15:clr>
        </p15:guide>
        <p15:guide id="23" orient="horz" pos="1117" userDrawn="1">
          <p15:clr>
            <a:srgbClr val="FDE53C"/>
          </p15:clr>
        </p15:guide>
        <p15:guide id="24" pos="2116" userDrawn="1">
          <p15:clr>
            <a:srgbClr val="FDE53C"/>
          </p15:clr>
        </p15:guide>
        <p15:guide id="25" pos="5541" userDrawn="1">
          <p15:clr>
            <a:srgbClr val="FDE53C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E8BE4E2D-B254-EA65-A230-CF1F706DD18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 dirty="0" smtClean="0"/>
              <a:t>Презентация </a:t>
            </a:r>
            <a:r>
              <a:rPr lang="ru-RU" dirty="0" smtClean="0"/>
              <a:t>решения </a:t>
            </a:r>
            <a:r>
              <a:rPr lang="ru-RU" dirty="0" smtClean="0"/>
              <a:t>задачи </a:t>
            </a:r>
            <a:r>
              <a:rPr lang="ru-RU" dirty="0" err="1" smtClean="0"/>
              <a:t>хакатона</a:t>
            </a:r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FEE6B9F-8069-2403-E393-0AD573B07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261" y="1973103"/>
            <a:ext cx="10220325" cy="914096"/>
          </a:xfrm>
        </p:spPr>
        <p:txBody>
          <a:bodyPr/>
          <a:lstStyle/>
          <a:p>
            <a:r>
              <a:rPr lang="en-US" dirty="0" smtClean="0"/>
              <a:t>MIPT DUDES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265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914CDD-6D19-D146-9A8D-AC71D7189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171" y="1119966"/>
            <a:ext cx="4837961" cy="1495794"/>
          </a:xfrm>
        </p:spPr>
        <p:txBody>
          <a:bodyPr/>
          <a:lstStyle/>
          <a:p>
            <a:r>
              <a:rPr lang="ru-RU" sz="5400" dirty="0" smtClean="0"/>
              <a:t>Продвинутое решение</a:t>
            </a:r>
            <a:endParaRPr lang="ru-RU" sz="5400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56B3CF7-39F6-92CB-DBDE-F8AA16E76B10}"/>
              </a:ext>
            </a:extLst>
          </p:cNvPr>
          <p:cNvGrpSpPr/>
          <p:nvPr/>
        </p:nvGrpSpPr>
        <p:grpSpPr>
          <a:xfrm>
            <a:off x="658813" y="6058473"/>
            <a:ext cx="1716087" cy="142302"/>
            <a:chOff x="658813" y="5548708"/>
            <a:chExt cx="2283170" cy="189326"/>
          </a:xfrm>
        </p:grpSpPr>
        <p:sp>
          <p:nvSpPr>
            <p:cNvPr id="4" name="Овал 3">
              <a:extLst>
                <a:ext uri="{FF2B5EF4-FFF2-40B4-BE49-F238E27FC236}">
                  <a16:creationId xmlns:a16="http://schemas.microsoft.com/office/drawing/2014/main" id="{63216406-3A43-0748-B5C9-C7863361210A}"/>
                </a:ext>
              </a:extLst>
            </p:cNvPr>
            <p:cNvSpPr/>
            <p:nvPr/>
          </p:nvSpPr>
          <p:spPr>
            <a:xfrm>
              <a:off x="658813" y="5548708"/>
              <a:ext cx="189326" cy="18932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5786B32A-52B5-9543-B969-ABE1DE6E1373}"/>
                </a:ext>
              </a:extLst>
            </p:cNvPr>
            <p:cNvSpPr/>
            <p:nvPr/>
          </p:nvSpPr>
          <p:spPr>
            <a:xfrm>
              <a:off x="1705735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68A970F5-5792-8442-9514-72A94BF7610B}"/>
                </a:ext>
              </a:extLst>
            </p:cNvPr>
            <p:cNvSpPr/>
            <p:nvPr/>
          </p:nvSpPr>
          <p:spPr>
            <a:xfrm>
              <a:off x="2229196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57FD915A-0B92-7148-83D6-D97CC93D0CBB}"/>
                </a:ext>
              </a:extLst>
            </p:cNvPr>
            <p:cNvSpPr/>
            <p:nvPr/>
          </p:nvSpPr>
          <p:spPr>
            <a:xfrm>
              <a:off x="2752657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" name="Овал 8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052259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446353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839152" y="6068571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57FD915A-0B92-7148-83D6-D97CC93D0CBB}"/>
              </a:ext>
            </a:extLst>
          </p:cNvPr>
          <p:cNvSpPr/>
          <p:nvPr/>
        </p:nvSpPr>
        <p:spPr>
          <a:xfrm>
            <a:off x="2626044" y="6058473"/>
            <a:ext cx="142302" cy="14230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359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914CDD-6D19-D146-9A8D-AC71D7189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171" y="1119966"/>
            <a:ext cx="4837961" cy="2243691"/>
          </a:xfrm>
        </p:spPr>
        <p:txBody>
          <a:bodyPr/>
          <a:lstStyle/>
          <a:p>
            <a:r>
              <a:rPr lang="ru-RU" sz="5400" dirty="0" smtClean="0"/>
              <a:t>Анализ полученных результатов</a:t>
            </a:r>
            <a:endParaRPr lang="ru-RU" sz="5400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56B3CF7-39F6-92CB-DBDE-F8AA16E76B10}"/>
              </a:ext>
            </a:extLst>
          </p:cNvPr>
          <p:cNvGrpSpPr/>
          <p:nvPr/>
        </p:nvGrpSpPr>
        <p:grpSpPr>
          <a:xfrm>
            <a:off x="658813" y="6058473"/>
            <a:ext cx="1716087" cy="142302"/>
            <a:chOff x="658813" y="5548708"/>
            <a:chExt cx="2283170" cy="189326"/>
          </a:xfrm>
        </p:grpSpPr>
        <p:sp>
          <p:nvSpPr>
            <p:cNvPr id="4" name="Овал 3">
              <a:extLst>
                <a:ext uri="{FF2B5EF4-FFF2-40B4-BE49-F238E27FC236}">
                  <a16:creationId xmlns:a16="http://schemas.microsoft.com/office/drawing/2014/main" id="{63216406-3A43-0748-B5C9-C7863361210A}"/>
                </a:ext>
              </a:extLst>
            </p:cNvPr>
            <p:cNvSpPr/>
            <p:nvPr/>
          </p:nvSpPr>
          <p:spPr>
            <a:xfrm>
              <a:off x="658813" y="5548708"/>
              <a:ext cx="189326" cy="18932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5786B32A-52B5-9543-B969-ABE1DE6E1373}"/>
                </a:ext>
              </a:extLst>
            </p:cNvPr>
            <p:cNvSpPr/>
            <p:nvPr/>
          </p:nvSpPr>
          <p:spPr>
            <a:xfrm>
              <a:off x="1705735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68A970F5-5792-8442-9514-72A94BF7610B}"/>
                </a:ext>
              </a:extLst>
            </p:cNvPr>
            <p:cNvSpPr/>
            <p:nvPr/>
          </p:nvSpPr>
          <p:spPr>
            <a:xfrm>
              <a:off x="2229196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57FD915A-0B92-7148-83D6-D97CC93D0CBB}"/>
                </a:ext>
              </a:extLst>
            </p:cNvPr>
            <p:cNvSpPr/>
            <p:nvPr/>
          </p:nvSpPr>
          <p:spPr>
            <a:xfrm>
              <a:off x="2752657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" name="Овал 8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052259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445705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839151" y="6068571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2232201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57FD915A-0B92-7148-83D6-D97CC93D0CBB}"/>
              </a:ext>
            </a:extLst>
          </p:cNvPr>
          <p:cNvSpPr/>
          <p:nvPr/>
        </p:nvSpPr>
        <p:spPr>
          <a:xfrm>
            <a:off x="2626044" y="6068571"/>
            <a:ext cx="142302" cy="14230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7899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914CDD-6D19-D146-9A8D-AC71D7189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171" y="1119966"/>
            <a:ext cx="4837961" cy="747897"/>
          </a:xfrm>
        </p:spPr>
        <p:txBody>
          <a:bodyPr/>
          <a:lstStyle/>
          <a:p>
            <a:r>
              <a:rPr lang="ru-RU" sz="5400" dirty="0" smtClean="0"/>
              <a:t>Команда</a:t>
            </a:r>
            <a:endParaRPr lang="ru-RU" sz="5400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56B3CF7-39F6-92CB-DBDE-F8AA16E76B10}"/>
              </a:ext>
            </a:extLst>
          </p:cNvPr>
          <p:cNvGrpSpPr/>
          <p:nvPr/>
        </p:nvGrpSpPr>
        <p:grpSpPr>
          <a:xfrm>
            <a:off x="658813" y="6058473"/>
            <a:ext cx="1716087" cy="142302"/>
            <a:chOff x="658813" y="5548708"/>
            <a:chExt cx="2283170" cy="189326"/>
          </a:xfrm>
        </p:grpSpPr>
        <p:sp>
          <p:nvSpPr>
            <p:cNvPr id="4" name="Овал 3">
              <a:extLst>
                <a:ext uri="{FF2B5EF4-FFF2-40B4-BE49-F238E27FC236}">
                  <a16:creationId xmlns:a16="http://schemas.microsoft.com/office/drawing/2014/main" id="{63216406-3A43-0748-B5C9-C7863361210A}"/>
                </a:ext>
              </a:extLst>
            </p:cNvPr>
            <p:cNvSpPr/>
            <p:nvPr/>
          </p:nvSpPr>
          <p:spPr>
            <a:xfrm>
              <a:off x="658813" y="5548708"/>
              <a:ext cx="189326" cy="18932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5786B32A-52B5-9543-B969-ABE1DE6E1373}"/>
                </a:ext>
              </a:extLst>
            </p:cNvPr>
            <p:cNvSpPr/>
            <p:nvPr/>
          </p:nvSpPr>
          <p:spPr>
            <a:xfrm>
              <a:off x="1705735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68A970F5-5792-8442-9514-72A94BF7610B}"/>
                </a:ext>
              </a:extLst>
            </p:cNvPr>
            <p:cNvSpPr/>
            <p:nvPr/>
          </p:nvSpPr>
          <p:spPr>
            <a:xfrm>
              <a:off x="2229196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57FD915A-0B92-7148-83D6-D97CC93D0CBB}"/>
                </a:ext>
              </a:extLst>
            </p:cNvPr>
            <p:cNvSpPr/>
            <p:nvPr/>
          </p:nvSpPr>
          <p:spPr>
            <a:xfrm>
              <a:off x="2752657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" name="Овал 8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052259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445705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839151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2232598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2626044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5448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69865249-EC93-6CB6-D664-9F6B07EA3354}"/>
              </a:ext>
            </a:extLst>
          </p:cNvPr>
          <p:cNvSpPr/>
          <p:nvPr/>
        </p:nvSpPr>
        <p:spPr>
          <a:xfrm>
            <a:off x="5576988" y="0"/>
            <a:ext cx="6615012" cy="6858001"/>
          </a:xfrm>
          <a:prstGeom prst="rect">
            <a:avLst/>
          </a:prstGeom>
          <a:solidFill>
            <a:schemeClr val="accent1">
              <a:alpha val="2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588710D7-E0C7-4B38-A329-1604C56EDFEC}"/>
              </a:ext>
            </a:extLst>
          </p:cNvPr>
          <p:cNvGrpSpPr/>
          <p:nvPr/>
        </p:nvGrpSpPr>
        <p:grpSpPr>
          <a:xfrm>
            <a:off x="8426357" y="504074"/>
            <a:ext cx="3610934" cy="6118542"/>
            <a:chOff x="7156015" y="0"/>
            <a:chExt cx="2455625" cy="4114671"/>
          </a:xfrm>
          <a:solidFill>
            <a:schemeClr val="accent1">
              <a:alpha val="20000"/>
            </a:schemeClr>
          </a:solidFill>
        </p:grpSpPr>
        <p:sp>
          <p:nvSpPr>
            <p:cNvPr id="42" name="Полилиния 41">
              <a:extLst>
                <a:ext uri="{FF2B5EF4-FFF2-40B4-BE49-F238E27FC236}">
                  <a16:creationId xmlns:a16="http://schemas.microsoft.com/office/drawing/2014/main" id="{76F4C2F0-658C-C249-BC13-E09DF8FF92E1}"/>
                </a:ext>
              </a:extLst>
            </p:cNvPr>
            <p:cNvSpPr/>
            <p:nvPr/>
          </p:nvSpPr>
          <p:spPr>
            <a:xfrm>
              <a:off x="7156015" y="0"/>
              <a:ext cx="1175094" cy="1371404"/>
            </a:xfrm>
            <a:custGeom>
              <a:avLst/>
              <a:gdLst>
                <a:gd name="connsiteX0" fmla="*/ 301638 w 675557"/>
                <a:gd name="connsiteY0" fmla="*/ 0 h 788415"/>
                <a:gd name="connsiteX1" fmla="*/ 675557 w 675557"/>
                <a:gd name="connsiteY1" fmla="*/ 788415 h 788415"/>
                <a:gd name="connsiteX2" fmla="*/ 301650 w 675557"/>
                <a:gd name="connsiteY2" fmla="*/ 788415 h 788415"/>
                <a:gd name="connsiteX3" fmla="*/ 0 w 675557"/>
                <a:gd name="connsiteY3" fmla="*/ 0 h 788415"/>
                <a:gd name="connsiteX4" fmla="*/ 301638 w 675557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5">
                  <a:moveTo>
                    <a:pt x="301638" y="0"/>
                  </a:moveTo>
                  <a:cubicBezTo>
                    <a:pt x="353326" y="298239"/>
                    <a:pt x="485738" y="568815"/>
                    <a:pt x="675557" y="788415"/>
                  </a:cubicBezTo>
                  <a:lnTo>
                    <a:pt x="301650" y="788415"/>
                  </a:lnTo>
                  <a:cubicBezTo>
                    <a:pt x="147106" y="556027"/>
                    <a:pt x="42027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 42">
              <a:extLst>
                <a:ext uri="{FF2B5EF4-FFF2-40B4-BE49-F238E27FC236}">
                  <a16:creationId xmlns:a16="http://schemas.microsoft.com/office/drawing/2014/main" id="{C8624F0D-836E-29E1-6610-9393A723F190}"/>
                </a:ext>
              </a:extLst>
            </p:cNvPr>
            <p:cNvSpPr/>
            <p:nvPr/>
          </p:nvSpPr>
          <p:spPr>
            <a:xfrm>
              <a:off x="7156015" y="1371664"/>
              <a:ext cx="1175094" cy="1371399"/>
            </a:xfrm>
            <a:custGeom>
              <a:avLst/>
              <a:gdLst>
                <a:gd name="connsiteX0" fmla="*/ 301638 w 675557"/>
                <a:gd name="connsiteY0" fmla="*/ 0 h 788412"/>
                <a:gd name="connsiteX1" fmla="*/ 675557 w 675557"/>
                <a:gd name="connsiteY1" fmla="*/ 788413 h 788412"/>
                <a:gd name="connsiteX2" fmla="*/ 301650 w 675557"/>
                <a:gd name="connsiteY2" fmla="*/ 788413 h 788412"/>
                <a:gd name="connsiteX3" fmla="*/ 0 w 675557"/>
                <a:gd name="connsiteY3" fmla="*/ 0 h 788412"/>
                <a:gd name="connsiteX4" fmla="*/ 301638 w 675557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2">
                  <a:moveTo>
                    <a:pt x="301638" y="0"/>
                  </a:moveTo>
                  <a:cubicBezTo>
                    <a:pt x="353326" y="298240"/>
                    <a:pt x="485738" y="568819"/>
                    <a:pt x="675557" y="788413"/>
                  </a:cubicBezTo>
                  <a:lnTo>
                    <a:pt x="301650" y="788413"/>
                  </a:lnTo>
                  <a:cubicBezTo>
                    <a:pt x="147106" y="556027"/>
                    <a:pt x="42027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 43">
              <a:extLst>
                <a:ext uri="{FF2B5EF4-FFF2-40B4-BE49-F238E27FC236}">
                  <a16:creationId xmlns:a16="http://schemas.microsoft.com/office/drawing/2014/main" id="{B12FE5E0-806A-806C-73C2-48A981033369}"/>
                </a:ext>
              </a:extLst>
            </p:cNvPr>
            <p:cNvSpPr/>
            <p:nvPr/>
          </p:nvSpPr>
          <p:spPr>
            <a:xfrm>
              <a:off x="7156015" y="2743263"/>
              <a:ext cx="1175094" cy="1371408"/>
            </a:xfrm>
            <a:custGeom>
              <a:avLst/>
              <a:gdLst>
                <a:gd name="connsiteX0" fmla="*/ 301638 w 675557"/>
                <a:gd name="connsiteY0" fmla="*/ 0 h 788417"/>
                <a:gd name="connsiteX1" fmla="*/ 675557 w 675557"/>
                <a:gd name="connsiteY1" fmla="*/ 788417 h 788417"/>
                <a:gd name="connsiteX2" fmla="*/ 301650 w 675557"/>
                <a:gd name="connsiteY2" fmla="*/ 788417 h 788417"/>
                <a:gd name="connsiteX3" fmla="*/ 0 w 675557"/>
                <a:gd name="connsiteY3" fmla="*/ 0 h 788417"/>
                <a:gd name="connsiteX4" fmla="*/ 301638 w 675557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7" h="788417">
                  <a:moveTo>
                    <a:pt x="301638" y="0"/>
                  </a:moveTo>
                  <a:cubicBezTo>
                    <a:pt x="353326" y="298236"/>
                    <a:pt x="485738" y="568814"/>
                    <a:pt x="675557" y="788417"/>
                  </a:cubicBezTo>
                  <a:lnTo>
                    <a:pt x="301650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 44">
              <a:extLst>
                <a:ext uri="{FF2B5EF4-FFF2-40B4-BE49-F238E27FC236}">
                  <a16:creationId xmlns:a16="http://schemas.microsoft.com/office/drawing/2014/main" id="{7267D9BE-3BFF-7EC2-3EA6-47DB77971AA4}"/>
                </a:ext>
              </a:extLst>
            </p:cNvPr>
            <p:cNvSpPr/>
            <p:nvPr/>
          </p:nvSpPr>
          <p:spPr>
            <a:xfrm>
              <a:off x="8436551" y="0"/>
              <a:ext cx="1175089" cy="1371404"/>
            </a:xfrm>
            <a:custGeom>
              <a:avLst/>
              <a:gdLst>
                <a:gd name="connsiteX0" fmla="*/ 301641 w 675554"/>
                <a:gd name="connsiteY0" fmla="*/ 0 h 788415"/>
                <a:gd name="connsiteX1" fmla="*/ 675554 w 675554"/>
                <a:gd name="connsiteY1" fmla="*/ 788415 h 788415"/>
                <a:gd name="connsiteX2" fmla="*/ 301651 w 675554"/>
                <a:gd name="connsiteY2" fmla="*/ 788415 h 788415"/>
                <a:gd name="connsiteX3" fmla="*/ 0 w 675554"/>
                <a:gd name="connsiteY3" fmla="*/ 0 h 788415"/>
                <a:gd name="connsiteX4" fmla="*/ 301641 w 675554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5">
                  <a:moveTo>
                    <a:pt x="301641" y="0"/>
                  </a:moveTo>
                  <a:cubicBezTo>
                    <a:pt x="353325" y="298239"/>
                    <a:pt x="485737" y="568815"/>
                    <a:pt x="675554" y="788415"/>
                  </a:cubicBezTo>
                  <a:lnTo>
                    <a:pt x="301651" y="788415"/>
                  </a:lnTo>
                  <a:cubicBezTo>
                    <a:pt x="147106" y="556027"/>
                    <a:pt x="42027" y="288326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 45">
              <a:extLst>
                <a:ext uri="{FF2B5EF4-FFF2-40B4-BE49-F238E27FC236}">
                  <a16:creationId xmlns:a16="http://schemas.microsoft.com/office/drawing/2014/main" id="{E4118F64-D073-BDE0-BB66-8B171ACEC93E}"/>
                </a:ext>
              </a:extLst>
            </p:cNvPr>
            <p:cNvSpPr/>
            <p:nvPr/>
          </p:nvSpPr>
          <p:spPr>
            <a:xfrm>
              <a:off x="8436551" y="1371664"/>
              <a:ext cx="1175089" cy="1371399"/>
            </a:xfrm>
            <a:custGeom>
              <a:avLst/>
              <a:gdLst>
                <a:gd name="connsiteX0" fmla="*/ 301641 w 675554"/>
                <a:gd name="connsiteY0" fmla="*/ 0 h 788412"/>
                <a:gd name="connsiteX1" fmla="*/ 675554 w 675554"/>
                <a:gd name="connsiteY1" fmla="*/ 788413 h 788412"/>
                <a:gd name="connsiteX2" fmla="*/ 301651 w 675554"/>
                <a:gd name="connsiteY2" fmla="*/ 788413 h 788412"/>
                <a:gd name="connsiteX3" fmla="*/ 0 w 675554"/>
                <a:gd name="connsiteY3" fmla="*/ 0 h 788412"/>
                <a:gd name="connsiteX4" fmla="*/ 301641 w 675554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2">
                  <a:moveTo>
                    <a:pt x="301641" y="0"/>
                  </a:moveTo>
                  <a:cubicBezTo>
                    <a:pt x="353325" y="298240"/>
                    <a:pt x="485737" y="568819"/>
                    <a:pt x="675554" y="788413"/>
                  </a:cubicBezTo>
                  <a:lnTo>
                    <a:pt x="301651" y="788413"/>
                  </a:lnTo>
                  <a:cubicBezTo>
                    <a:pt x="147106" y="556027"/>
                    <a:pt x="42027" y="288323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 46">
              <a:extLst>
                <a:ext uri="{FF2B5EF4-FFF2-40B4-BE49-F238E27FC236}">
                  <a16:creationId xmlns:a16="http://schemas.microsoft.com/office/drawing/2014/main" id="{E8E78A00-F5BC-B485-9786-4F1DB2357EC0}"/>
                </a:ext>
              </a:extLst>
            </p:cNvPr>
            <p:cNvSpPr/>
            <p:nvPr/>
          </p:nvSpPr>
          <p:spPr>
            <a:xfrm>
              <a:off x="8436551" y="2743263"/>
              <a:ext cx="1175089" cy="1371408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36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grpFill/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34" name="Группа 33"/>
          <p:cNvGrpSpPr/>
          <p:nvPr/>
        </p:nvGrpSpPr>
        <p:grpSpPr>
          <a:xfrm>
            <a:off x="777974" y="883961"/>
            <a:ext cx="2259013" cy="2503436"/>
            <a:chOff x="482135" y="1849685"/>
            <a:chExt cx="2259013" cy="2503436"/>
          </a:xfrm>
        </p:grpSpPr>
        <p:sp>
          <p:nvSpPr>
            <p:cNvPr id="16" name="Имя и Фамилия">
              <a:extLst>
                <a:ext uri="{FF2B5EF4-FFF2-40B4-BE49-F238E27FC236}">
                  <a16:creationId xmlns:a16="http://schemas.microsoft.com/office/drawing/2014/main" id="{02680AD9-0257-814C-991D-169D190E31BA}"/>
                </a:ext>
              </a:extLst>
            </p:cNvPr>
            <p:cNvSpPr txBox="1"/>
            <p:nvPr/>
          </p:nvSpPr>
          <p:spPr>
            <a:xfrm>
              <a:off x="482136" y="3709811"/>
              <a:ext cx="2259012" cy="34925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 anchor="ctr"/>
            <a:lstStyle>
              <a:lvl1pPr algn="ctr">
                <a:defRPr sz="3400" spc="0"/>
              </a:lvl1pPr>
            </a:lstStyle>
            <a:p>
              <a:pPr algn="l"/>
              <a:r>
                <a:rPr lang="ru-RU" sz="2000" dirty="0" smtClean="0">
                  <a:solidFill>
                    <a:schemeClr val="accent1"/>
                  </a:solidFill>
                  <a:latin typeface="+mj-lt"/>
                </a:rPr>
                <a:t>Даниэль Сахаров</a:t>
              </a:r>
              <a:endParaRPr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17" name="Должность">
              <a:extLst>
                <a:ext uri="{FF2B5EF4-FFF2-40B4-BE49-F238E27FC236}">
                  <a16:creationId xmlns:a16="http://schemas.microsoft.com/office/drawing/2014/main" id="{FBDAA194-9E1C-7A47-9C85-AF5339F88695}"/>
                </a:ext>
              </a:extLst>
            </p:cNvPr>
            <p:cNvSpPr txBox="1"/>
            <p:nvPr/>
          </p:nvSpPr>
          <p:spPr>
            <a:xfrm>
              <a:off x="482135" y="4051500"/>
              <a:ext cx="2134921" cy="30162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anchor="ctr">
              <a:spAutoFit/>
            </a:bodyPr>
            <a:lstStyle>
              <a:lvl1pPr algn="ctr" defTabSz="642937">
                <a:lnSpc>
                  <a:spcPct val="140000"/>
                </a:lnSpc>
                <a:defRPr sz="2900" b="0" spc="0">
                  <a:solidFill>
                    <a:srgbClr val="53585F"/>
                  </a:solidFill>
                </a:defRPr>
              </a:lvl1pPr>
            </a:lstStyle>
            <a:p>
              <a:pPr algn="l"/>
              <a:r>
                <a:rPr sz="1400">
                  <a:solidFill>
                    <a:schemeClr val="tx1"/>
                  </a:solidFill>
                </a:rPr>
                <a:t>Должность</a:t>
              </a:r>
            </a:p>
          </p:txBody>
        </p:sp>
        <p:pic>
          <p:nvPicPr>
            <p:cNvPr id="2" name="Рисунок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136" y="1849685"/>
              <a:ext cx="1847850" cy="1847850"/>
            </a:xfrm>
            <a:prstGeom prst="rect">
              <a:avLst/>
            </a:prstGeom>
          </p:spPr>
        </p:pic>
      </p:grpSp>
      <p:grpSp>
        <p:nvGrpSpPr>
          <p:cNvPr id="35" name="Группа 34"/>
          <p:cNvGrpSpPr/>
          <p:nvPr/>
        </p:nvGrpSpPr>
        <p:grpSpPr>
          <a:xfrm>
            <a:off x="3296912" y="901217"/>
            <a:ext cx="2687637" cy="2486180"/>
            <a:chOff x="2998984" y="3367535"/>
            <a:chExt cx="2687637" cy="2486180"/>
          </a:xfrm>
        </p:grpSpPr>
        <p:sp>
          <p:nvSpPr>
            <p:cNvPr id="19" name="Имя и Фамилия">
              <a:extLst>
                <a:ext uri="{FF2B5EF4-FFF2-40B4-BE49-F238E27FC236}">
                  <a16:creationId xmlns:a16="http://schemas.microsoft.com/office/drawing/2014/main" id="{236B762A-4339-8E40-AF82-F4016F68213B}"/>
                </a:ext>
              </a:extLst>
            </p:cNvPr>
            <p:cNvSpPr txBox="1"/>
            <p:nvPr/>
          </p:nvSpPr>
          <p:spPr>
            <a:xfrm>
              <a:off x="2998984" y="5226339"/>
              <a:ext cx="2687637" cy="34925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 anchor="ctr"/>
            <a:lstStyle>
              <a:lvl1pPr algn="ctr">
                <a:defRPr sz="3400" spc="0"/>
              </a:lvl1pPr>
            </a:lstStyle>
            <a:p>
              <a:pPr algn="l"/>
              <a:r>
                <a:rPr lang="ru-RU" sz="2000" dirty="0" smtClean="0">
                  <a:solidFill>
                    <a:schemeClr val="accent1"/>
                  </a:solidFill>
                  <a:latin typeface="+mj-lt"/>
                </a:rPr>
                <a:t>Сергей </a:t>
              </a:r>
              <a:r>
                <a:rPr lang="ru-RU" sz="2000" dirty="0">
                  <a:solidFill>
                    <a:schemeClr val="accent1"/>
                  </a:solidFill>
                  <a:latin typeface="+mj-lt"/>
                </a:rPr>
                <a:t>Ф</a:t>
              </a:r>
              <a:r>
                <a:rPr lang="ru-RU" sz="2000" dirty="0" smtClean="0">
                  <a:solidFill>
                    <a:schemeClr val="accent1"/>
                  </a:solidFill>
                  <a:latin typeface="+mj-lt"/>
                </a:rPr>
                <a:t>ирсов</a:t>
              </a:r>
              <a:endParaRPr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0" name="Должность">
              <a:extLst>
                <a:ext uri="{FF2B5EF4-FFF2-40B4-BE49-F238E27FC236}">
                  <a16:creationId xmlns:a16="http://schemas.microsoft.com/office/drawing/2014/main" id="{24E16356-6047-6C4B-968C-1B846E6C8565}"/>
                </a:ext>
              </a:extLst>
            </p:cNvPr>
            <p:cNvSpPr txBox="1"/>
            <p:nvPr/>
          </p:nvSpPr>
          <p:spPr>
            <a:xfrm>
              <a:off x="2998984" y="5583961"/>
              <a:ext cx="2540001" cy="26975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 anchor="ctr">
              <a:spAutoFit/>
            </a:bodyPr>
            <a:lstStyle>
              <a:lvl1pPr algn="ctr" defTabSz="642937">
                <a:lnSpc>
                  <a:spcPct val="140000"/>
                </a:lnSpc>
                <a:defRPr sz="2900" b="0" spc="0">
                  <a:solidFill>
                    <a:srgbClr val="53585F"/>
                  </a:solidFill>
                </a:defRPr>
              </a:lvl1pPr>
            </a:lstStyle>
            <a:p>
              <a:pPr algn="l"/>
              <a:r>
                <a:rPr sz="1400" dirty="0" err="1">
                  <a:solidFill>
                    <a:schemeClr val="tx1"/>
                  </a:solidFill>
                </a:rPr>
                <a:t>Должность</a:t>
              </a:r>
              <a:endParaRPr sz="1400" dirty="0">
                <a:solidFill>
                  <a:schemeClr val="tx1"/>
                </a:solidFill>
              </a:endParaRPr>
            </a:p>
          </p:txBody>
        </p:sp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8984" y="3367535"/>
              <a:ext cx="1847850" cy="1847850"/>
            </a:xfrm>
            <a:prstGeom prst="rect">
              <a:avLst/>
            </a:prstGeom>
          </p:spPr>
        </p:pic>
      </p:grpSp>
      <p:grpSp>
        <p:nvGrpSpPr>
          <p:cNvPr id="36" name="Группа 35"/>
          <p:cNvGrpSpPr/>
          <p:nvPr/>
        </p:nvGrpSpPr>
        <p:grpSpPr>
          <a:xfrm>
            <a:off x="6241357" y="916598"/>
            <a:ext cx="2687637" cy="2470799"/>
            <a:chOff x="4859142" y="3285498"/>
            <a:chExt cx="2687637" cy="2470799"/>
          </a:xfrm>
        </p:grpSpPr>
        <p:sp>
          <p:nvSpPr>
            <p:cNvPr id="22" name="Имя и Фамилия">
              <a:extLst>
                <a:ext uri="{FF2B5EF4-FFF2-40B4-BE49-F238E27FC236}">
                  <a16:creationId xmlns:a16="http://schemas.microsoft.com/office/drawing/2014/main" id="{F8EE02B2-568D-9148-A2A5-ED979EC8925E}"/>
                </a:ext>
              </a:extLst>
            </p:cNvPr>
            <p:cNvSpPr txBox="1"/>
            <p:nvPr/>
          </p:nvSpPr>
          <p:spPr>
            <a:xfrm>
              <a:off x="4859142" y="5128921"/>
              <a:ext cx="2687637" cy="34925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 anchor="ctr"/>
            <a:lstStyle>
              <a:lvl1pPr algn="ctr">
                <a:defRPr sz="3400" spc="0"/>
              </a:lvl1pPr>
            </a:lstStyle>
            <a:p>
              <a:pPr algn="l"/>
              <a:r>
                <a:rPr lang="ru-RU" sz="2000" dirty="0" smtClean="0">
                  <a:solidFill>
                    <a:schemeClr val="accent1"/>
                  </a:solidFill>
                  <a:latin typeface="+mj-lt"/>
                </a:rPr>
                <a:t>Вадим </a:t>
              </a:r>
              <a:r>
                <a:rPr lang="ru-RU" sz="2000" dirty="0" err="1" smtClean="0">
                  <a:solidFill>
                    <a:schemeClr val="accent1"/>
                  </a:solidFill>
                  <a:latin typeface="+mj-lt"/>
                </a:rPr>
                <a:t>Касюк</a:t>
              </a:r>
              <a:endParaRPr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3" name="Должность">
              <a:extLst>
                <a:ext uri="{FF2B5EF4-FFF2-40B4-BE49-F238E27FC236}">
                  <a16:creationId xmlns:a16="http://schemas.microsoft.com/office/drawing/2014/main" id="{D00566ED-9896-5D42-8701-29261CB406B9}"/>
                </a:ext>
              </a:extLst>
            </p:cNvPr>
            <p:cNvSpPr txBox="1"/>
            <p:nvPr/>
          </p:nvSpPr>
          <p:spPr>
            <a:xfrm>
              <a:off x="4859142" y="5486543"/>
              <a:ext cx="2540001" cy="26975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 anchor="ctr">
              <a:spAutoFit/>
            </a:bodyPr>
            <a:lstStyle>
              <a:lvl1pPr algn="ctr" defTabSz="642937">
                <a:lnSpc>
                  <a:spcPct val="140000"/>
                </a:lnSpc>
                <a:defRPr sz="2900" b="0" spc="0">
                  <a:solidFill>
                    <a:srgbClr val="53585F"/>
                  </a:solidFill>
                </a:defRPr>
              </a:lvl1pPr>
            </a:lstStyle>
            <a:p>
              <a:pPr algn="l"/>
              <a:r>
                <a:rPr sz="1400">
                  <a:solidFill>
                    <a:schemeClr val="tx1"/>
                  </a:solidFill>
                </a:rPr>
                <a:t>Должность</a:t>
              </a:r>
            </a:p>
          </p:txBody>
        </p:sp>
        <p:pic>
          <p:nvPicPr>
            <p:cNvPr id="28" name="Рисунок 2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59142" y="3285498"/>
              <a:ext cx="1847850" cy="1847850"/>
            </a:xfrm>
            <a:prstGeom prst="rect">
              <a:avLst/>
            </a:prstGeom>
          </p:spPr>
        </p:pic>
      </p:grpSp>
      <p:grpSp>
        <p:nvGrpSpPr>
          <p:cNvPr id="37" name="Группа 36"/>
          <p:cNvGrpSpPr/>
          <p:nvPr/>
        </p:nvGrpSpPr>
        <p:grpSpPr>
          <a:xfrm>
            <a:off x="9053086" y="845773"/>
            <a:ext cx="2687637" cy="2475226"/>
            <a:chOff x="7110409" y="3285498"/>
            <a:chExt cx="2687637" cy="2475226"/>
          </a:xfrm>
        </p:grpSpPr>
        <p:sp>
          <p:nvSpPr>
            <p:cNvPr id="25" name="Имя и Фамилия">
              <a:extLst>
                <a:ext uri="{FF2B5EF4-FFF2-40B4-BE49-F238E27FC236}">
                  <a16:creationId xmlns:a16="http://schemas.microsoft.com/office/drawing/2014/main" id="{20EA90D9-C27E-EB42-BEE7-4E21760A22F0}"/>
                </a:ext>
              </a:extLst>
            </p:cNvPr>
            <p:cNvSpPr txBox="1"/>
            <p:nvPr/>
          </p:nvSpPr>
          <p:spPr>
            <a:xfrm>
              <a:off x="7110409" y="5133348"/>
              <a:ext cx="2687637" cy="34925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 anchor="ctr"/>
            <a:lstStyle>
              <a:lvl1pPr algn="ctr">
                <a:defRPr sz="3400" spc="0"/>
              </a:lvl1pPr>
            </a:lstStyle>
            <a:p>
              <a:pPr algn="l"/>
              <a:r>
                <a:rPr lang="ru-RU" sz="2000" dirty="0" smtClean="0">
                  <a:solidFill>
                    <a:schemeClr val="accent1"/>
                  </a:solidFill>
                  <a:latin typeface="+mj-lt"/>
                </a:rPr>
                <a:t>Матвей </a:t>
              </a:r>
              <a:r>
                <a:rPr lang="ru-RU" sz="2000" dirty="0" err="1" smtClean="0">
                  <a:solidFill>
                    <a:schemeClr val="accent1"/>
                  </a:solidFill>
                  <a:latin typeface="+mj-lt"/>
                </a:rPr>
                <a:t>Кервинен</a:t>
              </a:r>
              <a:endParaRPr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6" name="Должность">
              <a:extLst>
                <a:ext uri="{FF2B5EF4-FFF2-40B4-BE49-F238E27FC236}">
                  <a16:creationId xmlns:a16="http://schemas.microsoft.com/office/drawing/2014/main" id="{197FCD92-92FB-5541-BEFA-E406DE2EE8D0}"/>
                </a:ext>
              </a:extLst>
            </p:cNvPr>
            <p:cNvSpPr txBox="1"/>
            <p:nvPr/>
          </p:nvSpPr>
          <p:spPr>
            <a:xfrm>
              <a:off x="7110409" y="5490970"/>
              <a:ext cx="2540001" cy="26975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 anchor="ctr">
              <a:spAutoFit/>
            </a:bodyPr>
            <a:lstStyle>
              <a:lvl1pPr algn="ctr" defTabSz="642937">
                <a:lnSpc>
                  <a:spcPct val="140000"/>
                </a:lnSpc>
                <a:defRPr sz="2900" b="0" spc="0">
                  <a:solidFill>
                    <a:srgbClr val="53585F"/>
                  </a:solidFill>
                </a:defRPr>
              </a:lvl1pPr>
            </a:lstStyle>
            <a:p>
              <a:pPr algn="l"/>
              <a:r>
                <a:rPr sz="1400">
                  <a:solidFill>
                    <a:schemeClr val="tx1"/>
                  </a:solidFill>
                </a:rPr>
                <a:t>Должность</a:t>
              </a:r>
            </a:p>
          </p:txBody>
        </p:sp>
        <p:pic>
          <p:nvPicPr>
            <p:cNvPr id="29" name="Рисунок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10409" y="3285498"/>
              <a:ext cx="1868688" cy="1868688"/>
            </a:xfrm>
            <a:prstGeom prst="rect">
              <a:avLst/>
            </a:prstGeom>
          </p:spPr>
        </p:pic>
      </p:grpSp>
      <p:sp>
        <p:nvSpPr>
          <p:cNvPr id="30" name="Имя и Фамилия">
            <a:extLst>
              <a:ext uri="{FF2B5EF4-FFF2-40B4-BE49-F238E27FC236}">
                <a16:creationId xmlns:a16="http://schemas.microsoft.com/office/drawing/2014/main" id="{F8EE02B2-568D-9148-A2A5-ED979EC8925E}"/>
              </a:ext>
            </a:extLst>
          </p:cNvPr>
          <p:cNvSpPr txBox="1"/>
          <p:nvPr/>
        </p:nvSpPr>
        <p:spPr>
          <a:xfrm>
            <a:off x="3036987" y="5400742"/>
            <a:ext cx="2687637" cy="349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>
              <a:defRPr sz="3400" spc="0"/>
            </a:lvl1pPr>
          </a:lstStyle>
          <a:p>
            <a:pPr algn="l"/>
            <a:r>
              <a:rPr lang="ru-RU" sz="2000" dirty="0" smtClean="0">
                <a:solidFill>
                  <a:schemeClr val="accent1"/>
                </a:solidFill>
                <a:latin typeface="+mj-lt"/>
              </a:rPr>
              <a:t>Антон Руденко</a:t>
            </a:r>
            <a:endParaRPr sz="20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1" name="Должность">
            <a:extLst>
              <a:ext uri="{FF2B5EF4-FFF2-40B4-BE49-F238E27FC236}">
                <a16:creationId xmlns:a16="http://schemas.microsoft.com/office/drawing/2014/main" id="{D00566ED-9896-5D42-8701-29261CB406B9}"/>
              </a:ext>
            </a:extLst>
          </p:cNvPr>
          <p:cNvSpPr txBox="1"/>
          <p:nvPr/>
        </p:nvSpPr>
        <p:spPr>
          <a:xfrm>
            <a:off x="3036987" y="5758364"/>
            <a:ext cx="2540001" cy="269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 defTabSz="642937">
              <a:lnSpc>
                <a:spcPct val="140000"/>
              </a:lnSpc>
              <a:defRPr sz="2900" b="0" spc="0">
                <a:solidFill>
                  <a:srgbClr val="53585F"/>
                </a:solidFill>
              </a:defRPr>
            </a:lvl1pPr>
          </a:lstStyle>
          <a:p>
            <a:pPr algn="l"/>
            <a:r>
              <a:rPr sz="1400" dirty="0" err="1">
                <a:solidFill>
                  <a:schemeClr val="tx1"/>
                </a:solidFill>
              </a:rPr>
              <a:t>Должность</a:t>
            </a:r>
            <a:endParaRPr sz="1400" dirty="0">
              <a:solidFill>
                <a:schemeClr val="tx1"/>
              </a:solidFill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241357" y="3459958"/>
            <a:ext cx="2687637" cy="2566881"/>
            <a:chOff x="6866729" y="3461237"/>
            <a:chExt cx="2687637" cy="2566881"/>
          </a:xfrm>
        </p:grpSpPr>
        <p:sp>
          <p:nvSpPr>
            <p:cNvPr id="32" name="Имя и Фамилия">
              <a:extLst>
                <a:ext uri="{FF2B5EF4-FFF2-40B4-BE49-F238E27FC236}">
                  <a16:creationId xmlns:a16="http://schemas.microsoft.com/office/drawing/2014/main" id="{F8EE02B2-568D-9148-A2A5-ED979EC8925E}"/>
                </a:ext>
              </a:extLst>
            </p:cNvPr>
            <p:cNvSpPr txBox="1"/>
            <p:nvPr/>
          </p:nvSpPr>
          <p:spPr>
            <a:xfrm>
              <a:off x="6866729" y="5400742"/>
              <a:ext cx="2687637" cy="34925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 anchor="ctr"/>
            <a:lstStyle>
              <a:lvl1pPr algn="ctr">
                <a:defRPr sz="3400" spc="0"/>
              </a:lvl1pPr>
            </a:lstStyle>
            <a:p>
              <a:pPr algn="l"/>
              <a:r>
                <a:rPr lang="ru-RU" sz="2000" dirty="0" smtClean="0">
                  <a:solidFill>
                    <a:schemeClr val="accent1"/>
                  </a:solidFill>
                  <a:latin typeface="+mj-lt"/>
                </a:rPr>
                <a:t>Татьяна Бушуева</a:t>
              </a:r>
              <a:endParaRPr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33" name="Должность">
              <a:extLst>
                <a:ext uri="{FF2B5EF4-FFF2-40B4-BE49-F238E27FC236}">
                  <a16:creationId xmlns:a16="http://schemas.microsoft.com/office/drawing/2014/main" id="{D00566ED-9896-5D42-8701-29261CB406B9}"/>
                </a:ext>
              </a:extLst>
            </p:cNvPr>
            <p:cNvSpPr txBox="1"/>
            <p:nvPr/>
          </p:nvSpPr>
          <p:spPr>
            <a:xfrm>
              <a:off x="6866729" y="5758364"/>
              <a:ext cx="2540001" cy="26975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0" tIns="0" rIns="0" bIns="0" anchor="ctr">
              <a:spAutoFit/>
            </a:bodyPr>
            <a:lstStyle>
              <a:lvl1pPr algn="ctr" defTabSz="642937">
                <a:lnSpc>
                  <a:spcPct val="140000"/>
                </a:lnSpc>
                <a:defRPr sz="2900" b="0" spc="0">
                  <a:solidFill>
                    <a:srgbClr val="53585F"/>
                  </a:solidFill>
                </a:defRPr>
              </a:lvl1pPr>
            </a:lstStyle>
            <a:p>
              <a:pPr algn="l"/>
              <a:r>
                <a:rPr sz="1400">
                  <a:solidFill>
                    <a:schemeClr val="tx1"/>
                  </a:solidFill>
                </a:rPr>
                <a:t>Должность</a:t>
              </a:r>
            </a:p>
          </p:txBody>
        </p:sp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6729" y="3461237"/>
              <a:ext cx="1875716" cy="18757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3654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2A3FB1B2-006F-5141-8CE6-CDA6D1494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92150"/>
            <a:ext cx="5777787" cy="644241"/>
          </a:xfrm>
        </p:spPr>
        <p:txBody>
          <a:bodyPr/>
          <a:lstStyle/>
          <a:p>
            <a:r>
              <a:rPr lang="ru-RU" dirty="0" smtClean="0"/>
              <a:t>Содержание презентации</a:t>
            </a:r>
            <a:endParaRPr lang="ru-RU" dirty="0"/>
          </a:p>
        </p:txBody>
      </p:sp>
      <p:graphicFrame>
        <p:nvGraphicFramePr>
          <p:cNvPr id="9" name="Таблица 10">
            <a:extLst>
              <a:ext uri="{FF2B5EF4-FFF2-40B4-BE49-F238E27FC236}">
                <a16:creationId xmlns:a16="http://schemas.microsoft.com/office/drawing/2014/main" id="{D4A4FE59-A0B0-E5C0-E833-BA1F0DC30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19965"/>
              </p:ext>
            </p:extLst>
          </p:nvPr>
        </p:nvGraphicFramePr>
        <p:xfrm>
          <a:off x="601513" y="1779587"/>
          <a:ext cx="6231087" cy="4421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0831">
                  <a:extLst>
                    <a:ext uri="{9D8B030D-6E8A-4147-A177-3AD203B41FA5}">
                      <a16:colId xmlns:a16="http://schemas.microsoft.com/office/drawing/2014/main" val="4000380737"/>
                    </a:ext>
                  </a:extLst>
                </a:gridCol>
                <a:gridCol w="940256">
                  <a:extLst>
                    <a:ext uri="{9D8B030D-6E8A-4147-A177-3AD203B41FA5}">
                      <a16:colId xmlns:a16="http://schemas.microsoft.com/office/drawing/2014/main" val="1606121739"/>
                    </a:ext>
                  </a:extLst>
                </a:gridCol>
              </a:tblGrid>
              <a:tr h="736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Постановка</a:t>
                      </a:r>
                      <a:r>
                        <a:rPr lang="ru-RU" sz="1800" b="0" baseline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 задачи и анализ ее особенностей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800" b="0" dirty="0">
                          <a:solidFill>
                            <a:schemeClr val="tx1"/>
                          </a:solidFill>
                          <a:latin typeface="+mj-lt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7950577"/>
                  </a:ext>
                </a:extLst>
              </a:tr>
              <a:tr h="736865">
                <a:tc>
                  <a:txBody>
                    <a:bodyPr/>
                    <a:lstStyle/>
                    <a:p>
                      <a:r>
                        <a:rPr lang="ru-RU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Анализ существующих решений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5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5009839"/>
                  </a:ext>
                </a:extLst>
              </a:tr>
              <a:tr h="736865">
                <a:tc>
                  <a:txBody>
                    <a:bodyPr/>
                    <a:lstStyle/>
                    <a:p>
                      <a:r>
                        <a:rPr lang="ru-RU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Базовое решение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7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8497189"/>
                  </a:ext>
                </a:extLst>
              </a:tr>
              <a:tr h="736865">
                <a:tc>
                  <a:txBody>
                    <a:bodyPr/>
                    <a:lstStyle/>
                    <a:p>
                      <a:r>
                        <a:rPr lang="ru-RU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Продвинутое решение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Coming soon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6876325"/>
                  </a:ext>
                </a:extLst>
              </a:tr>
              <a:tr h="736865">
                <a:tc>
                  <a:txBody>
                    <a:bodyPr/>
                    <a:lstStyle/>
                    <a:p>
                      <a:r>
                        <a:rPr lang="ru-RU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Анализ полученных</a:t>
                      </a:r>
                      <a:r>
                        <a:rPr lang="ru-RU" sz="1800" b="0" baseline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 результатов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Coming soon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4706764"/>
                  </a:ext>
                </a:extLst>
              </a:tr>
              <a:tr h="736865">
                <a:tc>
                  <a:txBody>
                    <a:bodyPr/>
                    <a:lstStyle/>
                    <a:p>
                      <a:r>
                        <a:rPr lang="ru-RU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Состав</a:t>
                      </a:r>
                      <a:r>
                        <a:rPr lang="ru-RU" sz="1800" b="0" baseline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 команды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+mj-lt"/>
                        </a:rPr>
                        <a:t>-1</a:t>
                      </a:r>
                      <a:endParaRPr lang="ru-RU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4932837"/>
                  </a:ext>
                </a:extLst>
              </a:tr>
            </a:tbl>
          </a:graphicData>
        </a:graphic>
      </p:graphicFrame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8087326-DAC3-97F5-67B8-6824147E71A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605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914CDD-6D19-D146-9A8D-AC71D7189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172" y="1119966"/>
            <a:ext cx="4621372" cy="2991588"/>
          </a:xfrm>
        </p:spPr>
        <p:txBody>
          <a:bodyPr/>
          <a:lstStyle/>
          <a:p>
            <a:r>
              <a:rPr lang="ru-RU" sz="5400" dirty="0" smtClean="0"/>
              <a:t>Постановка задачи и анализ ее особенностей</a:t>
            </a:r>
            <a:endParaRPr lang="ru-RU" sz="5400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56B3CF7-39F6-92CB-DBDE-F8AA16E76B10}"/>
              </a:ext>
            </a:extLst>
          </p:cNvPr>
          <p:cNvGrpSpPr/>
          <p:nvPr/>
        </p:nvGrpSpPr>
        <p:grpSpPr>
          <a:xfrm>
            <a:off x="658813" y="6058473"/>
            <a:ext cx="1716087" cy="142302"/>
            <a:chOff x="658813" y="5548708"/>
            <a:chExt cx="2283170" cy="189326"/>
          </a:xfrm>
        </p:grpSpPr>
        <p:sp>
          <p:nvSpPr>
            <p:cNvPr id="4" name="Овал 3">
              <a:extLst>
                <a:ext uri="{FF2B5EF4-FFF2-40B4-BE49-F238E27FC236}">
                  <a16:creationId xmlns:a16="http://schemas.microsoft.com/office/drawing/2014/main" id="{63216406-3A43-0748-B5C9-C7863361210A}"/>
                </a:ext>
              </a:extLst>
            </p:cNvPr>
            <p:cNvSpPr/>
            <p:nvPr/>
          </p:nvSpPr>
          <p:spPr>
            <a:xfrm>
              <a:off x="658813" y="5548708"/>
              <a:ext cx="189326" cy="18932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7186808F-47DD-2B4C-977C-0B930367B88F}"/>
                </a:ext>
              </a:extLst>
            </p:cNvPr>
            <p:cNvSpPr/>
            <p:nvPr/>
          </p:nvSpPr>
          <p:spPr>
            <a:xfrm>
              <a:off x="1182274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5786B32A-52B5-9543-B969-ABE1DE6E1373}"/>
                </a:ext>
              </a:extLst>
            </p:cNvPr>
            <p:cNvSpPr/>
            <p:nvPr/>
          </p:nvSpPr>
          <p:spPr>
            <a:xfrm>
              <a:off x="1705735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68A970F5-5792-8442-9514-72A94BF7610B}"/>
                </a:ext>
              </a:extLst>
            </p:cNvPr>
            <p:cNvSpPr/>
            <p:nvPr/>
          </p:nvSpPr>
          <p:spPr>
            <a:xfrm>
              <a:off x="2229196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57FD915A-0B92-7148-83D6-D97CC93D0CBB}"/>
                </a:ext>
              </a:extLst>
            </p:cNvPr>
            <p:cNvSpPr/>
            <p:nvPr/>
          </p:nvSpPr>
          <p:spPr>
            <a:xfrm>
              <a:off x="2752657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0" name="Овал 9">
            <a:extLst>
              <a:ext uri="{FF2B5EF4-FFF2-40B4-BE49-F238E27FC236}">
                <a16:creationId xmlns:a16="http://schemas.microsoft.com/office/drawing/2014/main" id="{57FD915A-0B92-7148-83D6-D97CC93D0CBB}"/>
              </a:ext>
            </a:extLst>
          </p:cNvPr>
          <p:cNvSpPr/>
          <p:nvPr/>
        </p:nvSpPr>
        <p:spPr>
          <a:xfrm>
            <a:off x="2626044" y="6058473"/>
            <a:ext cx="142302" cy="14230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390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6A08C211-6062-1C89-050A-132F6DA7CA3F}"/>
              </a:ext>
            </a:extLst>
          </p:cNvPr>
          <p:cNvGrpSpPr/>
          <p:nvPr/>
        </p:nvGrpSpPr>
        <p:grpSpPr>
          <a:xfrm>
            <a:off x="8989593" y="-1"/>
            <a:ext cx="3024287" cy="3330503"/>
            <a:chOff x="9148619" y="-1"/>
            <a:chExt cx="3024287" cy="3330503"/>
          </a:xfrm>
          <a:solidFill>
            <a:schemeClr val="accent6"/>
          </a:solidFill>
        </p:grpSpPr>
        <p:sp>
          <p:nvSpPr>
            <p:cNvPr id="21" name="Полилиния 20">
              <a:extLst>
                <a:ext uri="{FF2B5EF4-FFF2-40B4-BE49-F238E27FC236}">
                  <a16:creationId xmlns:a16="http://schemas.microsoft.com/office/drawing/2014/main" id="{EBD8B6DC-6C2B-7AB1-B525-C560B53E13C6}"/>
                </a:ext>
              </a:extLst>
            </p:cNvPr>
            <p:cNvSpPr/>
            <p:nvPr/>
          </p:nvSpPr>
          <p:spPr>
            <a:xfrm>
              <a:off x="9148619" y="-1"/>
              <a:ext cx="951142" cy="1110044"/>
            </a:xfrm>
            <a:custGeom>
              <a:avLst/>
              <a:gdLst>
                <a:gd name="connsiteX0" fmla="*/ 301641 w 675554"/>
                <a:gd name="connsiteY0" fmla="*/ 0 h 788415"/>
                <a:gd name="connsiteX1" fmla="*/ 675554 w 675554"/>
                <a:gd name="connsiteY1" fmla="*/ 788415 h 788415"/>
                <a:gd name="connsiteX2" fmla="*/ 301651 w 675554"/>
                <a:gd name="connsiteY2" fmla="*/ 788415 h 788415"/>
                <a:gd name="connsiteX3" fmla="*/ 0 w 675554"/>
                <a:gd name="connsiteY3" fmla="*/ 0 h 788415"/>
                <a:gd name="connsiteX4" fmla="*/ 301641 w 675554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5">
                  <a:moveTo>
                    <a:pt x="301641" y="0"/>
                  </a:moveTo>
                  <a:cubicBezTo>
                    <a:pt x="353325" y="298239"/>
                    <a:pt x="485737" y="568815"/>
                    <a:pt x="675554" y="788415"/>
                  </a:cubicBezTo>
                  <a:lnTo>
                    <a:pt x="301651" y="788415"/>
                  </a:lnTo>
                  <a:cubicBezTo>
                    <a:pt x="147106" y="556027"/>
                    <a:pt x="42027" y="288326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solidFill>
              <a:schemeClr val="tx2">
                <a:alpha val="1014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22" name="Полилиния 21">
              <a:extLst>
                <a:ext uri="{FF2B5EF4-FFF2-40B4-BE49-F238E27FC236}">
                  <a16:creationId xmlns:a16="http://schemas.microsoft.com/office/drawing/2014/main" id="{575BAA77-3EF5-98AD-3CB0-6E36CC8A3D0F}"/>
                </a:ext>
              </a:extLst>
            </p:cNvPr>
            <p:cNvSpPr/>
            <p:nvPr/>
          </p:nvSpPr>
          <p:spPr>
            <a:xfrm>
              <a:off x="9148619" y="1110253"/>
              <a:ext cx="951142" cy="1110040"/>
            </a:xfrm>
            <a:custGeom>
              <a:avLst/>
              <a:gdLst>
                <a:gd name="connsiteX0" fmla="*/ 301641 w 675554"/>
                <a:gd name="connsiteY0" fmla="*/ 0 h 788412"/>
                <a:gd name="connsiteX1" fmla="*/ 675554 w 675554"/>
                <a:gd name="connsiteY1" fmla="*/ 788413 h 788412"/>
                <a:gd name="connsiteX2" fmla="*/ 301651 w 675554"/>
                <a:gd name="connsiteY2" fmla="*/ 788413 h 788412"/>
                <a:gd name="connsiteX3" fmla="*/ 0 w 675554"/>
                <a:gd name="connsiteY3" fmla="*/ 0 h 788412"/>
                <a:gd name="connsiteX4" fmla="*/ 301641 w 675554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2">
                  <a:moveTo>
                    <a:pt x="301641" y="0"/>
                  </a:moveTo>
                  <a:cubicBezTo>
                    <a:pt x="353325" y="298240"/>
                    <a:pt x="485737" y="568819"/>
                    <a:pt x="675554" y="788413"/>
                  </a:cubicBezTo>
                  <a:lnTo>
                    <a:pt x="301651" y="788413"/>
                  </a:lnTo>
                  <a:cubicBezTo>
                    <a:pt x="147106" y="556027"/>
                    <a:pt x="42027" y="288323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solidFill>
              <a:schemeClr val="tx2">
                <a:alpha val="1014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23" name="Полилиния 22">
              <a:extLst>
                <a:ext uri="{FF2B5EF4-FFF2-40B4-BE49-F238E27FC236}">
                  <a16:creationId xmlns:a16="http://schemas.microsoft.com/office/drawing/2014/main" id="{3D5D8065-76E7-CAE7-9964-FE04A7264AC3}"/>
                </a:ext>
              </a:extLst>
            </p:cNvPr>
            <p:cNvSpPr/>
            <p:nvPr/>
          </p:nvSpPr>
          <p:spPr>
            <a:xfrm>
              <a:off x="9148619" y="2220455"/>
              <a:ext cx="951142" cy="1110047"/>
            </a:xfrm>
            <a:custGeom>
              <a:avLst/>
              <a:gdLst>
                <a:gd name="connsiteX0" fmla="*/ 301641 w 675554"/>
                <a:gd name="connsiteY0" fmla="*/ 0 h 788417"/>
                <a:gd name="connsiteX1" fmla="*/ 675554 w 675554"/>
                <a:gd name="connsiteY1" fmla="*/ 788417 h 788417"/>
                <a:gd name="connsiteX2" fmla="*/ 301651 w 675554"/>
                <a:gd name="connsiteY2" fmla="*/ 788417 h 788417"/>
                <a:gd name="connsiteX3" fmla="*/ 0 w 675554"/>
                <a:gd name="connsiteY3" fmla="*/ 0 h 788417"/>
                <a:gd name="connsiteX4" fmla="*/ 301641 w 675554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4" h="788417">
                  <a:moveTo>
                    <a:pt x="301641" y="0"/>
                  </a:moveTo>
                  <a:cubicBezTo>
                    <a:pt x="353325" y="298236"/>
                    <a:pt x="485737" y="568814"/>
                    <a:pt x="675554" y="788417"/>
                  </a:cubicBezTo>
                  <a:lnTo>
                    <a:pt x="301651" y="788417"/>
                  </a:lnTo>
                  <a:cubicBezTo>
                    <a:pt x="147106" y="556032"/>
                    <a:pt x="42027" y="288328"/>
                    <a:pt x="0" y="0"/>
                  </a:cubicBezTo>
                  <a:lnTo>
                    <a:pt x="301641" y="0"/>
                  </a:lnTo>
                  <a:close/>
                </a:path>
              </a:pathLst>
            </a:custGeom>
            <a:solidFill>
              <a:schemeClr val="tx2">
                <a:alpha val="1014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26" name="Полилиния 25">
              <a:extLst>
                <a:ext uri="{FF2B5EF4-FFF2-40B4-BE49-F238E27FC236}">
                  <a16:creationId xmlns:a16="http://schemas.microsoft.com/office/drawing/2014/main" id="{7BAF6B37-ED6D-E34D-52F5-DC8F2B21E3C5}"/>
                </a:ext>
              </a:extLst>
            </p:cNvPr>
            <p:cNvSpPr/>
            <p:nvPr/>
          </p:nvSpPr>
          <p:spPr>
            <a:xfrm>
              <a:off x="10185195" y="-1"/>
              <a:ext cx="951138" cy="1110044"/>
            </a:xfrm>
            <a:custGeom>
              <a:avLst/>
              <a:gdLst>
                <a:gd name="connsiteX0" fmla="*/ 301638 w 675551"/>
                <a:gd name="connsiteY0" fmla="*/ 0 h 788415"/>
                <a:gd name="connsiteX1" fmla="*/ 675551 w 675551"/>
                <a:gd name="connsiteY1" fmla="*/ 788415 h 788415"/>
                <a:gd name="connsiteX2" fmla="*/ 301648 w 675551"/>
                <a:gd name="connsiteY2" fmla="*/ 788415 h 788415"/>
                <a:gd name="connsiteX3" fmla="*/ 0 w 675551"/>
                <a:gd name="connsiteY3" fmla="*/ 0 h 788415"/>
                <a:gd name="connsiteX4" fmla="*/ 301638 w 675551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5">
                  <a:moveTo>
                    <a:pt x="301638" y="0"/>
                  </a:moveTo>
                  <a:cubicBezTo>
                    <a:pt x="353322" y="298239"/>
                    <a:pt x="485734" y="568815"/>
                    <a:pt x="675551" y="788415"/>
                  </a:cubicBezTo>
                  <a:lnTo>
                    <a:pt x="301648" y="788415"/>
                  </a:lnTo>
                  <a:cubicBezTo>
                    <a:pt x="147102" y="556027"/>
                    <a:pt x="42021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solidFill>
              <a:schemeClr val="tx2">
                <a:alpha val="1014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27" name="Полилиния 26">
              <a:extLst>
                <a:ext uri="{FF2B5EF4-FFF2-40B4-BE49-F238E27FC236}">
                  <a16:creationId xmlns:a16="http://schemas.microsoft.com/office/drawing/2014/main" id="{AD988179-CD73-B637-DA6D-AF66D3BC39DD}"/>
                </a:ext>
              </a:extLst>
            </p:cNvPr>
            <p:cNvSpPr/>
            <p:nvPr/>
          </p:nvSpPr>
          <p:spPr>
            <a:xfrm>
              <a:off x="10185195" y="1110253"/>
              <a:ext cx="951138" cy="1110040"/>
            </a:xfrm>
            <a:custGeom>
              <a:avLst/>
              <a:gdLst>
                <a:gd name="connsiteX0" fmla="*/ 301638 w 675551"/>
                <a:gd name="connsiteY0" fmla="*/ 0 h 788412"/>
                <a:gd name="connsiteX1" fmla="*/ 675551 w 675551"/>
                <a:gd name="connsiteY1" fmla="*/ 788413 h 788412"/>
                <a:gd name="connsiteX2" fmla="*/ 301648 w 675551"/>
                <a:gd name="connsiteY2" fmla="*/ 788413 h 788412"/>
                <a:gd name="connsiteX3" fmla="*/ 0 w 675551"/>
                <a:gd name="connsiteY3" fmla="*/ 0 h 788412"/>
                <a:gd name="connsiteX4" fmla="*/ 301638 w 675551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2">
                  <a:moveTo>
                    <a:pt x="301638" y="0"/>
                  </a:moveTo>
                  <a:cubicBezTo>
                    <a:pt x="353322" y="298240"/>
                    <a:pt x="485734" y="568819"/>
                    <a:pt x="675551" y="788413"/>
                  </a:cubicBezTo>
                  <a:lnTo>
                    <a:pt x="301648" y="788413"/>
                  </a:lnTo>
                  <a:cubicBezTo>
                    <a:pt x="147102" y="556027"/>
                    <a:pt x="42021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solidFill>
              <a:schemeClr val="tx2">
                <a:alpha val="1014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28" name="Полилиния 27">
              <a:extLst>
                <a:ext uri="{FF2B5EF4-FFF2-40B4-BE49-F238E27FC236}">
                  <a16:creationId xmlns:a16="http://schemas.microsoft.com/office/drawing/2014/main" id="{7D66E604-76D1-847C-78F0-EEF9C6A4B7A0}"/>
                </a:ext>
              </a:extLst>
            </p:cNvPr>
            <p:cNvSpPr/>
            <p:nvPr/>
          </p:nvSpPr>
          <p:spPr>
            <a:xfrm>
              <a:off x="10185195" y="2220455"/>
              <a:ext cx="951138" cy="1110047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1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1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solidFill>
              <a:schemeClr val="tx2">
                <a:alpha val="1014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31" name="Полилиния 30">
              <a:extLst>
                <a:ext uri="{FF2B5EF4-FFF2-40B4-BE49-F238E27FC236}">
                  <a16:creationId xmlns:a16="http://schemas.microsoft.com/office/drawing/2014/main" id="{3FC6C0B6-3CD2-0F38-FB4C-D5512AA00BB0}"/>
                </a:ext>
              </a:extLst>
            </p:cNvPr>
            <p:cNvSpPr/>
            <p:nvPr/>
          </p:nvSpPr>
          <p:spPr>
            <a:xfrm>
              <a:off x="11221768" y="-1"/>
              <a:ext cx="951138" cy="1110044"/>
            </a:xfrm>
            <a:custGeom>
              <a:avLst/>
              <a:gdLst>
                <a:gd name="connsiteX0" fmla="*/ 301638 w 675551"/>
                <a:gd name="connsiteY0" fmla="*/ 0 h 788415"/>
                <a:gd name="connsiteX1" fmla="*/ 675552 w 675551"/>
                <a:gd name="connsiteY1" fmla="*/ 788415 h 788415"/>
                <a:gd name="connsiteX2" fmla="*/ 301648 w 675551"/>
                <a:gd name="connsiteY2" fmla="*/ 788415 h 788415"/>
                <a:gd name="connsiteX3" fmla="*/ 0 w 675551"/>
                <a:gd name="connsiteY3" fmla="*/ 0 h 788415"/>
                <a:gd name="connsiteX4" fmla="*/ 301638 w 675551"/>
                <a:gd name="connsiteY4" fmla="*/ 0 h 78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5">
                  <a:moveTo>
                    <a:pt x="301638" y="0"/>
                  </a:moveTo>
                  <a:cubicBezTo>
                    <a:pt x="353322" y="298239"/>
                    <a:pt x="485734" y="568815"/>
                    <a:pt x="675552" y="788415"/>
                  </a:cubicBezTo>
                  <a:lnTo>
                    <a:pt x="301648" y="788415"/>
                  </a:lnTo>
                  <a:cubicBezTo>
                    <a:pt x="147102" y="556027"/>
                    <a:pt x="42021" y="288326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solidFill>
              <a:schemeClr val="tx2">
                <a:alpha val="1014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32" name="Полилиния 31">
              <a:extLst>
                <a:ext uri="{FF2B5EF4-FFF2-40B4-BE49-F238E27FC236}">
                  <a16:creationId xmlns:a16="http://schemas.microsoft.com/office/drawing/2014/main" id="{D32DABEB-E59C-95A0-976A-6A831880FD03}"/>
                </a:ext>
              </a:extLst>
            </p:cNvPr>
            <p:cNvSpPr/>
            <p:nvPr/>
          </p:nvSpPr>
          <p:spPr>
            <a:xfrm>
              <a:off x="11221768" y="1110253"/>
              <a:ext cx="951138" cy="1110040"/>
            </a:xfrm>
            <a:custGeom>
              <a:avLst/>
              <a:gdLst>
                <a:gd name="connsiteX0" fmla="*/ 301638 w 675551"/>
                <a:gd name="connsiteY0" fmla="*/ 0 h 788412"/>
                <a:gd name="connsiteX1" fmla="*/ 675552 w 675551"/>
                <a:gd name="connsiteY1" fmla="*/ 788413 h 788412"/>
                <a:gd name="connsiteX2" fmla="*/ 301648 w 675551"/>
                <a:gd name="connsiteY2" fmla="*/ 788413 h 788412"/>
                <a:gd name="connsiteX3" fmla="*/ 0 w 675551"/>
                <a:gd name="connsiteY3" fmla="*/ 0 h 788412"/>
                <a:gd name="connsiteX4" fmla="*/ 301638 w 675551"/>
                <a:gd name="connsiteY4" fmla="*/ 0 h 78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2">
                  <a:moveTo>
                    <a:pt x="301638" y="0"/>
                  </a:moveTo>
                  <a:cubicBezTo>
                    <a:pt x="353322" y="298240"/>
                    <a:pt x="485734" y="568819"/>
                    <a:pt x="675552" y="788413"/>
                  </a:cubicBezTo>
                  <a:lnTo>
                    <a:pt x="301648" y="788413"/>
                  </a:lnTo>
                  <a:cubicBezTo>
                    <a:pt x="147102" y="556027"/>
                    <a:pt x="42021" y="288323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solidFill>
              <a:schemeClr val="tx2">
                <a:alpha val="1014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33" name="Полилиния 32">
              <a:extLst>
                <a:ext uri="{FF2B5EF4-FFF2-40B4-BE49-F238E27FC236}">
                  <a16:creationId xmlns:a16="http://schemas.microsoft.com/office/drawing/2014/main" id="{C1553294-F5D5-D1F2-2067-154F69718985}"/>
                </a:ext>
              </a:extLst>
            </p:cNvPr>
            <p:cNvSpPr/>
            <p:nvPr/>
          </p:nvSpPr>
          <p:spPr>
            <a:xfrm>
              <a:off x="11221768" y="2220455"/>
              <a:ext cx="951138" cy="1110047"/>
            </a:xfrm>
            <a:custGeom>
              <a:avLst/>
              <a:gdLst>
                <a:gd name="connsiteX0" fmla="*/ 301638 w 675551"/>
                <a:gd name="connsiteY0" fmla="*/ 0 h 788417"/>
                <a:gd name="connsiteX1" fmla="*/ 675552 w 675551"/>
                <a:gd name="connsiteY1" fmla="*/ 788417 h 788417"/>
                <a:gd name="connsiteX2" fmla="*/ 301648 w 675551"/>
                <a:gd name="connsiteY2" fmla="*/ 788417 h 788417"/>
                <a:gd name="connsiteX3" fmla="*/ 0 w 675551"/>
                <a:gd name="connsiteY3" fmla="*/ 0 h 788417"/>
                <a:gd name="connsiteX4" fmla="*/ 301638 w 675551"/>
                <a:gd name="connsiteY4" fmla="*/ 0 h 788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551" h="788417">
                  <a:moveTo>
                    <a:pt x="301638" y="0"/>
                  </a:moveTo>
                  <a:cubicBezTo>
                    <a:pt x="353322" y="298236"/>
                    <a:pt x="485734" y="568814"/>
                    <a:pt x="675552" y="788417"/>
                  </a:cubicBezTo>
                  <a:lnTo>
                    <a:pt x="301648" y="788417"/>
                  </a:lnTo>
                  <a:cubicBezTo>
                    <a:pt x="147102" y="556032"/>
                    <a:pt x="42021" y="288328"/>
                    <a:pt x="0" y="0"/>
                  </a:cubicBezTo>
                  <a:lnTo>
                    <a:pt x="301638" y="0"/>
                  </a:lnTo>
                  <a:close/>
                </a:path>
              </a:pathLst>
            </a:custGeom>
            <a:solidFill>
              <a:schemeClr val="tx2">
                <a:alpha val="1014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4C48747E-569D-8A4E-AF9B-2D54F345299A}"/>
              </a:ext>
            </a:extLst>
          </p:cNvPr>
          <p:cNvGrpSpPr/>
          <p:nvPr/>
        </p:nvGrpSpPr>
        <p:grpSpPr>
          <a:xfrm>
            <a:off x="671512" y="1409996"/>
            <a:ext cx="10883900" cy="5144714"/>
            <a:chOff x="671513" y="1445783"/>
            <a:chExt cx="10656530" cy="4637846"/>
          </a:xfrm>
          <a:solidFill>
            <a:schemeClr val="bg1"/>
          </a:solidFill>
        </p:grpSpPr>
        <p:sp>
          <p:nvSpPr>
            <p:cNvPr id="5" name="Скругленный прямоугольник 4">
              <a:extLst>
                <a:ext uri="{FF2B5EF4-FFF2-40B4-BE49-F238E27FC236}">
                  <a16:creationId xmlns:a16="http://schemas.microsoft.com/office/drawing/2014/main" id="{D00949C2-91C0-7945-AB05-F236FE6F6811}"/>
                </a:ext>
              </a:extLst>
            </p:cNvPr>
            <p:cNvSpPr/>
            <p:nvPr/>
          </p:nvSpPr>
          <p:spPr>
            <a:xfrm>
              <a:off x="671513" y="1472586"/>
              <a:ext cx="5278526" cy="1944020"/>
            </a:xfrm>
            <a:prstGeom prst="roundRect">
              <a:avLst>
                <a:gd name="adj" fmla="val 0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>
                <a:lnSpc>
                  <a:spcPct val="110000"/>
                </a:lnSpc>
                <a:spcAft>
                  <a:spcPts val="600"/>
                </a:spcAft>
              </a:pPr>
              <a:r>
                <a:rPr lang="ru-RU" dirty="0">
                  <a:solidFill>
                    <a:schemeClr val="tx1"/>
                  </a:solidFill>
                </a:rPr>
                <a:t>«</a:t>
              </a:r>
              <a:r>
                <a:rPr lang="ru-RU" i="1" dirty="0">
                  <a:solidFill>
                    <a:schemeClr val="tx1"/>
                  </a:solidFill>
                </a:rPr>
                <a:t>На основе открытого </a:t>
              </a:r>
              <a:r>
                <a:rPr lang="ru-RU" i="1" dirty="0" err="1">
                  <a:solidFill>
                    <a:schemeClr val="tx1"/>
                  </a:solidFill>
                </a:rPr>
                <a:t>датасета</a:t>
              </a:r>
              <a:r>
                <a:rPr lang="ru-RU" i="1" dirty="0">
                  <a:solidFill>
                    <a:schemeClr val="tx1"/>
                  </a:solidFill>
                </a:rPr>
                <a:t> научить голосового помощника наиболее точно отвечать на вопросы </a:t>
              </a:r>
              <a:r>
                <a:rPr lang="ru-RU" i="1" dirty="0" smtClean="0">
                  <a:solidFill>
                    <a:schemeClr val="tx1"/>
                  </a:solidFill>
                </a:rPr>
                <a:t>пользователей</a:t>
              </a:r>
              <a:r>
                <a:rPr lang="ru-RU" dirty="0" smtClean="0">
                  <a:solidFill>
                    <a:schemeClr val="tx1"/>
                  </a:solidFill>
                </a:rPr>
                <a:t>» </a:t>
              </a:r>
              <a:r>
                <a:rPr lang="ru-RU" dirty="0">
                  <a:solidFill>
                    <a:schemeClr val="tx1"/>
                  </a:solidFill>
                </a:rPr>
                <a:t>– формулирует задачу заказчик в лице организатора </a:t>
              </a:r>
              <a:r>
                <a:rPr lang="ru-RU" dirty="0" err="1" smtClean="0">
                  <a:solidFill>
                    <a:schemeClr val="tx1"/>
                  </a:solidFill>
                </a:rPr>
                <a:t>хакатона</a:t>
              </a:r>
              <a:r>
                <a:rPr lang="ru-RU" dirty="0" smtClean="0">
                  <a:solidFill>
                    <a:schemeClr val="tx1"/>
                  </a:solidFill>
                </a:rPr>
                <a:t>.</a:t>
              </a:r>
              <a:endParaRPr lang="ru-RU" sz="1600" dirty="0">
                <a:solidFill>
                  <a:schemeClr val="tx1"/>
                </a:solidFill>
              </a:endParaRPr>
            </a:p>
          </p:txBody>
        </p:sp>
        <p:sp>
          <p:nvSpPr>
            <p:cNvPr id="37" name="Скругленный прямоугольник 36">
              <a:extLst>
                <a:ext uri="{FF2B5EF4-FFF2-40B4-BE49-F238E27FC236}">
                  <a16:creationId xmlns:a16="http://schemas.microsoft.com/office/drawing/2014/main" id="{665B233B-2D7A-7847-BD9E-24CAB175B5FA}"/>
                </a:ext>
              </a:extLst>
            </p:cNvPr>
            <p:cNvSpPr/>
            <p:nvPr/>
          </p:nvSpPr>
          <p:spPr>
            <a:xfrm>
              <a:off x="671513" y="3510314"/>
              <a:ext cx="5278526" cy="2573315"/>
            </a:xfrm>
            <a:prstGeom prst="roundRect">
              <a:avLst>
                <a:gd name="adj" fmla="val 0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>
                <a:lnSpc>
                  <a:spcPct val="110000"/>
                </a:lnSpc>
                <a:spcAft>
                  <a:spcPts val="600"/>
                </a:spcAft>
              </a:pPr>
              <a:endParaRPr lang="ru-RU" sz="1600" dirty="0">
                <a:solidFill>
                  <a:schemeClr val="tx1"/>
                </a:solidFill>
              </a:endParaRPr>
            </a:p>
          </p:txBody>
        </p:sp>
        <p:sp>
          <p:nvSpPr>
            <p:cNvPr id="38" name="Скругленный прямоугольник 37">
              <a:extLst>
                <a:ext uri="{FF2B5EF4-FFF2-40B4-BE49-F238E27FC236}">
                  <a16:creationId xmlns:a16="http://schemas.microsoft.com/office/drawing/2014/main" id="{6BAD62C8-B0AE-B84D-951C-7D5F4612CF06}"/>
                </a:ext>
              </a:extLst>
            </p:cNvPr>
            <p:cNvSpPr/>
            <p:nvPr/>
          </p:nvSpPr>
          <p:spPr>
            <a:xfrm>
              <a:off x="6049517" y="1445783"/>
              <a:ext cx="5278526" cy="1944020"/>
            </a:xfrm>
            <a:prstGeom prst="roundRect">
              <a:avLst>
                <a:gd name="adj" fmla="val 0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>
                <a:lnSpc>
                  <a:spcPct val="110000"/>
                </a:lnSpc>
                <a:spcAft>
                  <a:spcPts val="600"/>
                </a:spcAft>
              </a:pPr>
              <a:r>
                <a:rPr lang="ru-RU" dirty="0" smtClean="0">
                  <a:solidFill>
                    <a:schemeClr val="tx1"/>
                  </a:solidFill>
                  <a:latin typeface="SF Pro Text Light (Основной текст)"/>
                </a:rPr>
                <a:t>Проанализировав </a:t>
              </a:r>
              <a:r>
                <a:rPr lang="ru-RU" dirty="0" err="1" smtClean="0">
                  <a:solidFill>
                    <a:schemeClr val="tx1"/>
                  </a:solidFill>
                  <a:latin typeface="SF Pro Text Light (Основной текст)"/>
                </a:rPr>
                <a:t>датасет</a:t>
              </a:r>
              <a:r>
                <a:rPr lang="ru-RU" dirty="0" smtClean="0">
                  <a:solidFill>
                    <a:schemeClr val="tx1"/>
                  </a:solidFill>
                  <a:latin typeface="SF Pro Text Light (Основной текст)"/>
                </a:rPr>
                <a:t>, наша команда ставит задачу обучения с учителем. В частности, задачу ранжирования «</a:t>
              </a:r>
              <a:r>
                <a:rPr lang="en-US" dirty="0" smtClean="0">
                  <a:solidFill>
                    <a:schemeClr val="tx1"/>
                  </a:solidFill>
                  <a:latin typeface="SF Pro Text Light (Основной текст)"/>
                </a:rPr>
                <a:t>positive</a:t>
              </a:r>
              <a:r>
                <a:rPr lang="ru-RU" dirty="0" smtClean="0">
                  <a:solidFill>
                    <a:schemeClr val="tx1"/>
                  </a:solidFill>
                  <a:latin typeface="SF Pro Text Light (Основной текст)"/>
                </a:rPr>
                <a:t>»</a:t>
              </a:r>
              <a:r>
                <a:rPr lang="en-US" dirty="0" smtClean="0">
                  <a:solidFill>
                    <a:schemeClr val="tx1"/>
                  </a:solidFill>
                  <a:latin typeface="SF Pro Text Light (Основной текст)"/>
                </a:rPr>
                <a:t> </a:t>
              </a:r>
              <a:r>
                <a:rPr lang="ru-RU" dirty="0" smtClean="0">
                  <a:solidFill>
                    <a:schemeClr val="tx1"/>
                  </a:solidFill>
                  <a:latin typeface="SF Pro Text Light (Основной текст)"/>
                </a:rPr>
                <a:t>и «</a:t>
              </a:r>
              <a:r>
                <a:rPr lang="en-US" dirty="0" smtClean="0">
                  <a:solidFill>
                    <a:schemeClr val="tx1"/>
                  </a:solidFill>
                  <a:latin typeface="SF Pro Text Light (Основной текст)"/>
                </a:rPr>
                <a:t>negative</a:t>
              </a:r>
              <a:r>
                <a:rPr lang="ru-RU" dirty="0" smtClean="0">
                  <a:solidFill>
                    <a:schemeClr val="tx1"/>
                  </a:solidFill>
                  <a:latin typeface="SF Pro Text Light (Основной текст)"/>
                </a:rPr>
                <a:t>»</a:t>
              </a:r>
              <a:r>
                <a:rPr lang="en-US" dirty="0" smtClean="0">
                  <a:solidFill>
                    <a:schemeClr val="tx1"/>
                  </a:solidFill>
                  <a:latin typeface="SF Pro Text Light (Основной текст)"/>
                </a:rPr>
                <a:t> </a:t>
              </a:r>
              <a:r>
                <a:rPr lang="ru-RU" dirty="0" smtClean="0">
                  <a:solidFill>
                    <a:schemeClr val="tx1"/>
                  </a:solidFill>
                  <a:latin typeface="SF Pro Text Light (Основной текст)"/>
                </a:rPr>
                <a:t>ответов на запрос пользователя.</a:t>
              </a:r>
              <a:endParaRPr lang="ru-RU" sz="1600" dirty="0">
                <a:solidFill>
                  <a:schemeClr val="tx1"/>
                </a:solidFill>
                <a:latin typeface="SF Pro Text Light (Основной текст)"/>
              </a:endParaRPr>
            </a:p>
          </p:txBody>
        </p:sp>
        <p:sp>
          <p:nvSpPr>
            <p:cNvPr id="39" name="Скругленный прямоугольник 38">
              <a:extLst>
                <a:ext uri="{FF2B5EF4-FFF2-40B4-BE49-F238E27FC236}">
                  <a16:creationId xmlns:a16="http://schemas.microsoft.com/office/drawing/2014/main" id="{FFEA4A99-7028-6342-A414-2837170A1C55}"/>
                </a:ext>
              </a:extLst>
            </p:cNvPr>
            <p:cNvSpPr/>
            <p:nvPr/>
          </p:nvSpPr>
          <p:spPr>
            <a:xfrm>
              <a:off x="6049517" y="3510314"/>
              <a:ext cx="5278526" cy="2573315"/>
            </a:xfrm>
            <a:prstGeom prst="roundRect">
              <a:avLst>
                <a:gd name="adj" fmla="val 0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>
                <a:lnSpc>
                  <a:spcPct val="110000"/>
                </a:lnSpc>
                <a:spcAft>
                  <a:spcPts val="600"/>
                </a:spcAft>
              </a:pPr>
              <a:r>
                <a:rPr lang="ru-RU" dirty="0" smtClean="0">
                  <a:solidFill>
                    <a:schemeClr val="tx1"/>
                  </a:solidFill>
                  <a:latin typeface="SF Pro Text Light (Основной текст)"/>
                </a:rPr>
                <a:t>Наша команда - «</a:t>
              </a:r>
              <a:r>
                <a:rPr lang="en-US" dirty="0" smtClean="0">
                  <a:solidFill>
                    <a:schemeClr val="tx1"/>
                  </a:solidFill>
                  <a:latin typeface="SF Pro Text Light (Основной текст)"/>
                </a:rPr>
                <a:t>MIPT DUDES</a:t>
              </a:r>
              <a:r>
                <a:rPr lang="ru-RU" dirty="0" smtClean="0">
                  <a:solidFill>
                    <a:schemeClr val="tx1"/>
                  </a:solidFill>
                  <a:latin typeface="SF Pro Text Light (Основной текст)"/>
                </a:rPr>
                <a:t>» решила сконцентрироваться на увеличении качества ответов голосового помощника, что в последствии увеличивает комфорт пользователя</a:t>
              </a:r>
              <a:endParaRPr lang="ru-RU" dirty="0">
                <a:solidFill>
                  <a:schemeClr val="tx1"/>
                </a:solidFill>
                <a:latin typeface="SF Pro Text Light (Основной текст)"/>
              </a:endParaRPr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BFF901-6F72-144B-A5BC-DD8A45D0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Обучение помощника – задача ранжирования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671512" y="3779387"/>
            <a:ext cx="5391150" cy="28038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9388">
              <a:lnSpc>
                <a:spcPct val="110000"/>
              </a:lnSpc>
              <a:spcAft>
                <a:spcPts val="600"/>
              </a:spcAft>
            </a:pPr>
            <a:r>
              <a:rPr lang="ru-RU" dirty="0" smtClean="0"/>
              <a:t>Особенностью данного кейса можно </a:t>
            </a:r>
            <a:r>
              <a:rPr lang="ru-RU" dirty="0" smtClean="0"/>
              <a:t>отметить</a:t>
            </a:r>
            <a:r>
              <a:rPr lang="ru-RU" dirty="0"/>
              <a:t>:</a:t>
            </a:r>
            <a:r>
              <a:rPr lang="ru-RU" dirty="0" smtClean="0"/>
              <a:t> </a:t>
            </a:r>
            <a:endParaRPr lang="ru-RU" dirty="0" smtClean="0"/>
          </a:p>
          <a:p>
            <a:pPr marL="522288" indent="-342900">
              <a:lnSpc>
                <a:spcPct val="110000"/>
              </a:lnSpc>
              <a:spcAft>
                <a:spcPts val="600"/>
              </a:spcAft>
              <a:buAutoNum type="arabicParenR"/>
            </a:pPr>
            <a:r>
              <a:rPr lang="ru-RU" dirty="0" smtClean="0"/>
              <a:t>Малый объем данных для обучения, что значительно увеличивает вероятность переобучения</a:t>
            </a:r>
          </a:p>
          <a:p>
            <a:pPr marL="522288" indent="-342900">
              <a:lnSpc>
                <a:spcPct val="110000"/>
              </a:lnSpc>
              <a:spcAft>
                <a:spcPts val="600"/>
              </a:spcAft>
              <a:buAutoNum type="arabicParenR"/>
            </a:pPr>
            <a:r>
              <a:rPr lang="ru-RU" dirty="0" smtClean="0"/>
              <a:t>«Грязный» </a:t>
            </a:r>
            <a:r>
              <a:rPr lang="ru-RU" dirty="0" err="1" smtClean="0"/>
              <a:t>датасет</a:t>
            </a:r>
            <a:endParaRPr lang="ru-RU" dirty="0" smtClean="0"/>
          </a:p>
          <a:p>
            <a:pPr marL="522288" indent="-342900">
              <a:lnSpc>
                <a:spcPct val="110000"/>
              </a:lnSpc>
              <a:spcAft>
                <a:spcPts val="600"/>
              </a:spcAft>
              <a:buAutoNum type="arabicParenR"/>
            </a:pPr>
            <a:r>
              <a:rPr lang="ru-RU" dirty="0" smtClean="0"/>
              <a:t>Выбор целевого показателя – открытый вопрос для команды</a:t>
            </a:r>
          </a:p>
          <a:p>
            <a:pPr marL="522288" indent="-342900">
              <a:lnSpc>
                <a:spcPct val="110000"/>
              </a:lnSpc>
              <a:spcAft>
                <a:spcPts val="600"/>
              </a:spcAft>
              <a:buAutoNum type="arabicParenR"/>
            </a:pP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87570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914CDD-6D19-D146-9A8D-AC71D7189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171" y="1119966"/>
            <a:ext cx="4837961" cy="2243691"/>
          </a:xfrm>
        </p:spPr>
        <p:txBody>
          <a:bodyPr/>
          <a:lstStyle/>
          <a:p>
            <a:r>
              <a:rPr lang="ru-RU" sz="5400" dirty="0" smtClean="0"/>
              <a:t>Анализ существующих решений</a:t>
            </a:r>
            <a:endParaRPr lang="ru-RU" sz="5400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56B3CF7-39F6-92CB-DBDE-F8AA16E76B10}"/>
              </a:ext>
            </a:extLst>
          </p:cNvPr>
          <p:cNvGrpSpPr/>
          <p:nvPr/>
        </p:nvGrpSpPr>
        <p:grpSpPr>
          <a:xfrm>
            <a:off x="658813" y="6058473"/>
            <a:ext cx="1716087" cy="142302"/>
            <a:chOff x="658813" y="5548708"/>
            <a:chExt cx="2283170" cy="189326"/>
          </a:xfrm>
        </p:grpSpPr>
        <p:sp>
          <p:nvSpPr>
            <p:cNvPr id="4" name="Овал 3">
              <a:extLst>
                <a:ext uri="{FF2B5EF4-FFF2-40B4-BE49-F238E27FC236}">
                  <a16:creationId xmlns:a16="http://schemas.microsoft.com/office/drawing/2014/main" id="{63216406-3A43-0748-B5C9-C7863361210A}"/>
                </a:ext>
              </a:extLst>
            </p:cNvPr>
            <p:cNvSpPr/>
            <p:nvPr/>
          </p:nvSpPr>
          <p:spPr>
            <a:xfrm>
              <a:off x="658813" y="5548708"/>
              <a:ext cx="189326" cy="18932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5786B32A-52B5-9543-B969-ABE1DE6E1373}"/>
                </a:ext>
              </a:extLst>
            </p:cNvPr>
            <p:cNvSpPr/>
            <p:nvPr/>
          </p:nvSpPr>
          <p:spPr>
            <a:xfrm>
              <a:off x="1705735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68A970F5-5792-8442-9514-72A94BF7610B}"/>
                </a:ext>
              </a:extLst>
            </p:cNvPr>
            <p:cNvSpPr/>
            <p:nvPr/>
          </p:nvSpPr>
          <p:spPr>
            <a:xfrm>
              <a:off x="2229196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57FD915A-0B92-7148-83D6-D97CC93D0CBB}"/>
                </a:ext>
              </a:extLst>
            </p:cNvPr>
            <p:cNvSpPr/>
            <p:nvPr/>
          </p:nvSpPr>
          <p:spPr>
            <a:xfrm>
              <a:off x="2752657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" name="Овал 8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052259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57FD915A-0B92-7148-83D6-D97CC93D0CBB}"/>
              </a:ext>
            </a:extLst>
          </p:cNvPr>
          <p:cNvSpPr/>
          <p:nvPr/>
        </p:nvSpPr>
        <p:spPr>
          <a:xfrm>
            <a:off x="2626044" y="6058473"/>
            <a:ext cx="142302" cy="14230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265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>
            <a:extLst>
              <a:ext uri="{FF2B5EF4-FFF2-40B4-BE49-F238E27FC236}">
                <a16:creationId xmlns:a16="http://schemas.microsoft.com/office/drawing/2014/main" id="{3F4432B5-0240-1EA3-54A6-B5FA092DF1AF}"/>
              </a:ext>
            </a:extLst>
          </p:cNvPr>
          <p:cNvSpPr/>
          <p:nvPr/>
        </p:nvSpPr>
        <p:spPr>
          <a:xfrm>
            <a:off x="2908750" y="74325"/>
            <a:ext cx="6450904" cy="6450904"/>
          </a:xfrm>
          <a:prstGeom prst="ellipse">
            <a:avLst/>
          </a:prstGeom>
          <a:solidFill>
            <a:schemeClr val="accent1">
              <a:alpha val="85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404D4E1F-61D6-064D-8D00-B331A21227E5}"/>
              </a:ext>
            </a:extLst>
          </p:cNvPr>
          <p:cNvSpPr/>
          <p:nvPr/>
        </p:nvSpPr>
        <p:spPr>
          <a:xfrm>
            <a:off x="4159250" y="1479550"/>
            <a:ext cx="3898900" cy="38989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BFF901-6F72-144B-A5BC-DD8A45D06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8816" y="2622416"/>
            <a:ext cx="3574368" cy="1613168"/>
          </a:xfrm>
        </p:spPr>
        <p:txBody>
          <a:bodyPr anchor="ctr"/>
          <a:lstStyle/>
          <a:p>
            <a:pPr algn="ctr"/>
            <a:r>
              <a:rPr lang="en-US" dirty="0" smtClean="0"/>
              <a:t>4 </a:t>
            </a:r>
            <a:r>
              <a:rPr lang="ru-RU" dirty="0" smtClean="0"/>
              <a:t>базовых подхода решения задачи</a:t>
            </a:r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7E018824-2600-074F-BE16-C9BD0EFCC319}"/>
              </a:ext>
            </a:extLst>
          </p:cNvPr>
          <p:cNvSpPr/>
          <p:nvPr/>
        </p:nvSpPr>
        <p:spPr>
          <a:xfrm>
            <a:off x="4509864" y="2114550"/>
            <a:ext cx="172132" cy="17213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92AE2CA7-AFEA-5242-9277-0D6D9F02957C}"/>
              </a:ext>
            </a:extLst>
          </p:cNvPr>
          <p:cNvSpPr/>
          <p:nvPr/>
        </p:nvSpPr>
        <p:spPr>
          <a:xfrm>
            <a:off x="4509864" y="4578350"/>
            <a:ext cx="172132" cy="17213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50CF1EE1-3373-B742-9FA3-DB53262213FE}"/>
              </a:ext>
            </a:extLst>
          </p:cNvPr>
          <p:cNvSpPr/>
          <p:nvPr/>
        </p:nvSpPr>
        <p:spPr>
          <a:xfrm>
            <a:off x="7519764" y="2114550"/>
            <a:ext cx="172132" cy="17213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B676B440-5971-4D42-8582-125B636E862C}"/>
              </a:ext>
            </a:extLst>
          </p:cNvPr>
          <p:cNvSpPr/>
          <p:nvPr/>
        </p:nvSpPr>
        <p:spPr>
          <a:xfrm>
            <a:off x="7519764" y="4578350"/>
            <a:ext cx="172132" cy="17213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писание первого преимущества в три и более строки">
            <a:extLst>
              <a:ext uri="{FF2B5EF4-FFF2-40B4-BE49-F238E27FC236}">
                <a16:creationId xmlns:a16="http://schemas.microsoft.com/office/drawing/2014/main" id="{19725D53-3D08-2C45-8EA7-214E2E77A4D6}"/>
              </a:ext>
            </a:extLst>
          </p:cNvPr>
          <p:cNvSpPr txBox="1"/>
          <p:nvPr/>
        </p:nvSpPr>
        <p:spPr>
          <a:xfrm>
            <a:off x="8112125" y="1670771"/>
            <a:ext cx="2860675" cy="129150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>
            <a:normAutofit/>
          </a:bodyPr>
          <a:lstStyle>
            <a:defPPr>
              <a:defRPr lang="ru-RU"/>
            </a:defPPr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lvl1pPr>
            <a:lvl2pPr marL="0" lvl="1" indent="0">
              <a:lnSpc>
                <a:spcPct val="110000"/>
              </a:lnSpc>
              <a:spcBef>
                <a:spcPts val="11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/>
            </a:lvl2pPr>
            <a:lvl3pPr marL="539750" indent="-269875">
              <a:lnSpc>
                <a:spcPct val="110000"/>
              </a:lnSpc>
              <a:spcBef>
                <a:spcPts val="500"/>
              </a:spcBef>
              <a:buFont typeface="Системный шрифт, обычный"/>
              <a:buChar char="−"/>
              <a:tabLst/>
              <a:defRPr sz="12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endParaRPr dirty="0"/>
          </a:p>
        </p:txBody>
      </p:sp>
      <p:sp>
        <p:nvSpPr>
          <p:cNvPr id="21" name="Описание первого преимущества в три и более строки">
            <a:extLst>
              <a:ext uri="{FF2B5EF4-FFF2-40B4-BE49-F238E27FC236}">
                <a16:creationId xmlns:a16="http://schemas.microsoft.com/office/drawing/2014/main" id="{9D354E15-B9E8-A24F-B58E-395828BB3DF6}"/>
              </a:ext>
            </a:extLst>
          </p:cNvPr>
          <p:cNvSpPr txBox="1"/>
          <p:nvPr/>
        </p:nvSpPr>
        <p:spPr>
          <a:xfrm>
            <a:off x="2561761" y="4189793"/>
            <a:ext cx="2495059" cy="105968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>
            <a:normAutofit/>
          </a:bodyPr>
          <a:lstStyle>
            <a:defPPr>
              <a:defRPr lang="ru-RU"/>
            </a:defPPr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lvl1pPr>
            <a:lvl2pPr marL="0" lvl="1" indent="0">
              <a:lnSpc>
                <a:spcPct val="110000"/>
              </a:lnSpc>
              <a:spcBef>
                <a:spcPts val="11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/>
            </a:lvl2pPr>
            <a:lvl3pPr marL="539750" indent="-269875">
              <a:lnSpc>
                <a:spcPct val="110000"/>
              </a:lnSpc>
              <a:spcBef>
                <a:spcPts val="500"/>
              </a:spcBef>
              <a:buFont typeface="Системный шрифт, обычный"/>
              <a:buChar char="−"/>
              <a:tabLst/>
              <a:defRPr sz="12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endParaRPr lang="ru-RU" dirty="0"/>
          </a:p>
        </p:txBody>
      </p:sp>
      <p:sp>
        <p:nvSpPr>
          <p:cNvPr id="22" name="Описание первого преимущества в три и более строки">
            <a:extLst>
              <a:ext uri="{FF2B5EF4-FFF2-40B4-BE49-F238E27FC236}">
                <a16:creationId xmlns:a16="http://schemas.microsoft.com/office/drawing/2014/main" id="{2A127962-819C-1A4E-9CBF-B3AE813FBD5E}"/>
              </a:ext>
            </a:extLst>
          </p:cNvPr>
          <p:cNvSpPr txBox="1"/>
          <p:nvPr/>
        </p:nvSpPr>
        <p:spPr>
          <a:xfrm>
            <a:off x="1622916" y="1670771"/>
            <a:ext cx="2495059" cy="105968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>
            <a:normAutofit/>
          </a:bodyPr>
          <a:lstStyle>
            <a:defPPr>
              <a:defRPr lang="ru-RU"/>
            </a:defPPr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lvl1pPr>
            <a:lvl2pPr marL="0" lvl="1" indent="0">
              <a:lnSpc>
                <a:spcPct val="110000"/>
              </a:lnSpc>
              <a:spcBef>
                <a:spcPts val="11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/>
            </a:lvl2pPr>
            <a:lvl3pPr marL="539750" indent="-269875">
              <a:lnSpc>
                <a:spcPct val="110000"/>
              </a:lnSpc>
              <a:spcBef>
                <a:spcPts val="500"/>
              </a:spcBef>
              <a:buFont typeface="Системный шрифт, обычный"/>
              <a:buChar char="−"/>
              <a:tabLst/>
              <a:defRPr sz="12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endParaRPr lang="ru-RU" dirty="0"/>
          </a:p>
        </p:txBody>
      </p:sp>
      <p:sp>
        <p:nvSpPr>
          <p:cNvPr id="23" name="Описание первого преимущества в три и более строки">
            <a:extLst>
              <a:ext uri="{FF2B5EF4-FFF2-40B4-BE49-F238E27FC236}">
                <a16:creationId xmlns:a16="http://schemas.microsoft.com/office/drawing/2014/main" id="{E6A44434-AE83-E64E-857C-01A2F3365A31}"/>
              </a:ext>
            </a:extLst>
          </p:cNvPr>
          <p:cNvSpPr txBox="1"/>
          <p:nvPr/>
        </p:nvSpPr>
        <p:spPr>
          <a:xfrm>
            <a:off x="7215209" y="4105141"/>
            <a:ext cx="2495059" cy="105968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>
            <a:normAutofit/>
          </a:bodyPr>
          <a:lstStyle>
            <a:defPPr>
              <a:defRPr lang="ru-RU"/>
            </a:defPPr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lvl1pPr>
            <a:lvl2pPr marL="0" lvl="1" indent="0">
              <a:lnSpc>
                <a:spcPct val="110000"/>
              </a:lnSpc>
              <a:spcBef>
                <a:spcPts val="11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/>
            </a:lvl2pPr>
            <a:lvl3pPr marL="539750" indent="-269875">
              <a:lnSpc>
                <a:spcPct val="110000"/>
              </a:lnSpc>
              <a:spcBef>
                <a:spcPts val="500"/>
              </a:spcBef>
              <a:buFont typeface="Системный шрифт, обычный"/>
              <a:buChar char="−"/>
              <a:tabLst/>
              <a:defRPr sz="12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endParaRPr lang="ru-RU" dirty="0"/>
          </a:p>
        </p:txBody>
      </p:sp>
      <p:sp>
        <p:nvSpPr>
          <p:cNvPr id="13" name="Описание первого преимущества в три и более строки">
            <a:extLst>
              <a:ext uri="{FF2B5EF4-FFF2-40B4-BE49-F238E27FC236}">
                <a16:creationId xmlns:a16="http://schemas.microsoft.com/office/drawing/2014/main" id="{32084BF3-C1BD-CF4A-8DB7-4CB8D68FDFD9}"/>
              </a:ext>
            </a:extLst>
          </p:cNvPr>
          <p:cNvSpPr txBox="1"/>
          <p:nvPr/>
        </p:nvSpPr>
        <p:spPr>
          <a:xfrm>
            <a:off x="475695" y="1121853"/>
            <a:ext cx="2505559" cy="16629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>
            <a:normAutofit fontScale="92500" lnSpcReduction="10000"/>
          </a:bodyPr>
          <a:lstStyle>
            <a:defPPr>
              <a:defRPr lang="ru-RU"/>
            </a:defPPr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/>
            </a:lvl1pPr>
            <a:lvl2pPr marL="0" lvl="1" indent="0">
              <a:lnSpc>
                <a:spcPct val="110000"/>
              </a:lnSpc>
              <a:spcBef>
                <a:spcPts val="11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/>
            </a:lvl2pPr>
            <a:lvl3pPr marL="539750" indent="-269875">
              <a:lnSpc>
                <a:spcPct val="110000"/>
              </a:lnSpc>
              <a:spcBef>
                <a:spcPts val="500"/>
              </a:spcBef>
              <a:buFont typeface="Системный шрифт, обычный"/>
              <a:buChar char="−"/>
              <a:tabLst/>
              <a:defRPr sz="12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/>
              <a:t>Bi</a:t>
            </a:r>
            <a:r>
              <a:rPr lang="ru-RU" sz="1800" dirty="0"/>
              <a:t>-</a:t>
            </a:r>
            <a:r>
              <a:rPr lang="en-US" sz="1800" dirty="0" smtClean="0"/>
              <a:t>encoder</a:t>
            </a:r>
            <a:endParaRPr lang="ru-RU" sz="1800" dirty="0" smtClean="0"/>
          </a:p>
          <a:p>
            <a:r>
              <a:rPr lang="ru-RU" dirty="0"/>
              <a:t>Делаем вектор вопроса и вектор каждой части текста отдельно. Считаем расстояния, выбираем наименьшее</a:t>
            </a:r>
            <a:endParaRPr lang="ru-RU" sz="1800" dirty="0" smtClean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E8D7F1CE-0C10-524B-B74D-023D39CB8F06}"/>
              </a:ext>
            </a:extLst>
          </p:cNvPr>
          <p:cNvSpPr/>
          <p:nvPr/>
        </p:nvSpPr>
        <p:spPr>
          <a:xfrm>
            <a:off x="475696" y="74325"/>
            <a:ext cx="749190" cy="74919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latin typeface="+mj-lt"/>
              </a:rPr>
              <a:t>1</a:t>
            </a:r>
          </a:p>
        </p:txBody>
      </p:sp>
      <p:sp>
        <p:nvSpPr>
          <p:cNvPr id="15" name="Описание первого преимущества в три и более строки">
            <a:extLst>
              <a:ext uri="{FF2B5EF4-FFF2-40B4-BE49-F238E27FC236}">
                <a16:creationId xmlns:a16="http://schemas.microsoft.com/office/drawing/2014/main" id="{32084BF3-C1BD-CF4A-8DB7-4CB8D68FDFD9}"/>
              </a:ext>
            </a:extLst>
          </p:cNvPr>
          <p:cNvSpPr txBox="1"/>
          <p:nvPr/>
        </p:nvSpPr>
        <p:spPr>
          <a:xfrm>
            <a:off x="9618776" y="1121853"/>
            <a:ext cx="2554284" cy="16629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>
            <a:normAutofit fontScale="92500" lnSpcReduction="10000"/>
          </a:bodyPr>
          <a:lstStyle>
            <a:defPPr>
              <a:defRPr lang="ru-RU"/>
            </a:defPPr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/>
            </a:lvl1pPr>
            <a:lvl2pPr marL="0" lvl="1" indent="0">
              <a:lnSpc>
                <a:spcPct val="110000"/>
              </a:lnSpc>
              <a:spcBef>
                <a:spcPts val="11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/>
            </a:lvl2pPr>
            <a:lvl3pPr marL="539750" indent="-269875">
              <a:lnSpc>
                <a:spcPct val="110000"/>
              </a:lnSpc>
              <a:spcBef>
                <a:spcPts val="500"/>
              </a:spcBef>
              <a:buFont typeface="Системный шрифт, обычный"/>
              <a:buChar char="−"/>
              <a:tabLst/>
              <a:defRPr sz="12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sz="1800" dirty="0"/>
              <a:t>Применение архитектуры </a:t>
            </a:r>
            <a:r>
              <a:rPr lang="en-US" sz="1800" dirty="0" smtClean="0"/>
              <a:t>BERT</a:t>
            </a:r>
            <a:r>
              <a:rPr lang="ru-RU" sz="1800" dirty="0" smtClean="0"/>
              <a:t>,</a:t>
            </a:r>
            <a:endParaRPr lang="en-US" sz="1800" dirty="0"/>
          </a:p>
          <a:p>
            <a:r>
              <a:rPr lang="ru-RU" dirty="0" smtClean="0"/>
              <a:t>использующей двунаправленное обучение </a:t>
            </a:r>
            <a:r>
              <a:rPr lang="ru-RU" dirty="0" err="1" smtClean="0"/>
              <a:t>трансформеров</a:t>
            </a:r>
            <a:r>
              <a:rPr lang="ru-RU" dirty="0" smtClean="0"/>
              <a:t>(механизм «внимания»)</a:t>
            </a:r>
            <a:endParaRPr lang="en-US" dirty="0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E8D7F1CE-0C10-524B-B74D-023D39CB8F06}"/>
              </a:ext>
            </a:extLst>
          </p:cNvPr>
          <p:cNvSpPr/>
          <p:nvPr/>
        </p:nvSpPr>
        <p:spPr>
          <a:xfrm>
            <a:off x="9643139" y="74325"/>
            <a:ext cx="749190" cy="74919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latin typeface="+mj-lt"/>
              </a:rPr>
              <a:t>2</a:t>
            </a:r>
            <a:endParaRPr lang="ru-RU" sz="3200" dirty="0">
              <a:latin typeface="+mj-lt"/>
            </a:endParaRPr>
          </a:p>
        </p:txBody>
      </p:sp>
      <p:sp>
        <p:nvSpPr>
          <p:cNvPr id="25" name="Описание первого преимущества в три и более строки">
            <a:extLst>
              <a:ext uri="{FF2B5EF4-FFF2-40B4-BE49-F238E27FC236}">
                <a16:creationId xmlns:a16="http://schemas.microsoft.com/office/drawing/2014/main" id="{32084BF3-C1BD-CF4A-8DB7-4CB8D68FDFD9}"/>
              </a:ext>
            </a:extLst>
          </p:cNvPr>
          <p:cNvSpPr txBox="1"/>
          <p:nvPr/>
        </p:nvSpPr>
        <p:spPr>
          <a:xfrm>
            <a:off x="473273" y="4252046"/>
            <a:ext cx="2505559" cy="16629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>
            <a:normAutofit fontScale="85000" lnSpcReduction="10000"/>
          </a:bodyPr>
          <a:lstStyle>
            <a:defPPr>
              <a:defRPr lang="ru-RU"/>
            </a:defPPr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/>
            </a:lvl1pPr>
            <a:lvl2pPr marL="0" lvl="1" indent="0">
              <a:lnSpc>
                <a:spcPct val="110000"/>
              </a:lnSpc>
              <a:spcBef>
                <a:spcPts val="11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/>
            </a:lvl2pPr>
            <a:lvl3pPr marL="539750" indent="-269875">
              <a:lnSpc>
                <a:spcPct val="110000"/>
              </a:lnSpc>
              <a:spcBef>
                <a:spcPts val="500"/>
              </a:spcBef>
              <a:buFont typeface="Системный шрифт, обычный"/>
              <a:buChar char="−"/>
              <a:tabLst/>
              <a:defRPr sz="12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 smtClean="0"/>
              <a:t>Classical </a:t>
            </a:r>
            <a:r>
              <a:rPr lang="en-US" sz="1800" dirty="0"/>
              <a:t>ML + TF-IDF </a:t>
            </a:r>
            <a:r>
              <a:rPr lang="en-US" sz="1800" dirty="0" err="1" smtClean="0"/>
              <a:t>Vectorizer</a:t>
            </a:r>
            <a:endParaRPr lang="ru-RU" sz="1800" dirty="0" smtClean="0"/>
          </a:p>
          <a:p>
            <a:r>
              <a:rPr lang="ru-RU" sz="1800" dirty="0" smtClean="0"/>
              <a:t>Применение частотного анализа и классическим алгоритмов машинного обучения</a:t>
            </a:r>
            <a:endParaRPr lang="ru-RU" sz="1800" dirty="0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E8D7F1CE-0C10-524B-B74D-023D39CB8F06}"/>
              </a:ext>
            </a:extLst>
          </p:cNvPr>
          <p:cNvSpPr/>
          <p:nvPr/>
        </p:nvSpPr>
        <p:spPr>
          <a:xfrm>
            <a:off x="473274" y="3204518"/>
            <a:ext cx="749190" cy="74919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latin typeface="+mj-lt"/>
              </a:rPr>
              <a:t>3</a:t>
            </a:r>
            <a:endParaRPr lang="ru-RU" sz="3200" dirty="0">
              <a:latin typeface="+mj-lt"/>
            </a:endParaRPr>
          </a:p>
        </p:txBody>
      </p:sp>
      <p:sp>
        <p:nvSpPr>
          <p:cNvPr id="27" name="Описание первого преимущества в три и более строки">
            <a:extLst>
              <a:ext uri="{FF2B5EF4-FFF2-40B4-BE49-F238E27FC236}">
                <a16:creationId xmlns:a16="http://schemas.microsoft.com/office/drawing/2014/main" id="{DC7CBEC5-761F-9347-996E-B514E936F577}"/>
              </a:ext>
            </a:extLst>
          </p:cNvPr>
          <p:cNvSpPr txBox="1"/>
          <p:nvPr/>
        </p:nvSpPr>
        <p:spPr>
          <a:xfrm>
            <a:off x="9643139" y="4105141"/>
            <a:ext cx="2624516" cy="166297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>
            <a:normAutofit/>
          </a:bodyPr>
          <a:lstStyle>
            <a:defPPr>
              <a:defRPr lang="ru-RU"/>
            </a:defPPr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/>
            </a:lvl1pPr>
            <a:lvl2pPr marL="0" lvl="1" indent="0">
              <a:lnSpc>
                <a:spcPct val="110000"/>
              </a:lnSpc>
              <a:spcBef>
                <a:spcPts val="11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/>
            </a:lvl2pPr>
            <a:lvl3pPr marL="539750" indent="-269875">
              <a:lnSpc>
                <a:spcPct val="110000"/>
              </a:lnSpc>
              <a:spcBef>
                <a:spcPts val="500"/>
              </a:spcBef>
              <a:buFont typeface="Системный шрифт, обычный"/>
              <a:buChar char="−"/>
              <a:tabLst/>
              <a:defRPr sz="12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800" dirty="0" smtClean="0"/>
              <a:t>Cross-encoder</a:t>
            </a:r>
            <a:r>
              <a:rPr lang="ru-RU" sz="1800" dirty="0"/>
              <a:t/>
            </a:r>
            <a:br>
              <a:rPr lang="ru-RU" sz="1800" dirty="0"/>
            </a:br>
            <a:r>
              <a:rPr lang="ru-RU" sz="1500" dirty="0" smtClean="0"/>
              <a:t>Аналогично </a:t>
            </a:r>
            <a:r>
              <a:rPr lang="en-US" sz="1500" dirty="0" smtClean="0"/>
              <a:t>Bi-encoder</a:t>
            </a:r>
            <a:r>
              <a:rPr lang="ru-RU" sz="1500" dirty="0" smtClean="0"/>
              <a:t>, однако в модель передается одновременно и вопрос, и ответ</a:t>
            </a:r>
            <a:endParaRPr lang="ru-RU" sz="1500" dirty="0"/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551B390B-A839-1847-844E-FCB2349CA967}"/>
              </a:ext>
            </a:extLst>
          </p:cNvPr>
          <p:cNvSpPr/>
          <p:nvPr/>
        </p:nvSpPr>
        <p:spPr>
          <a:xfrm>
            <a:off x="9643140" y="3207166"/>
            <a:ext cx="749190" cy="74919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latin typeface="+mj-lt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57333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914CDD-6D19-D146-9A8D-AC71D7189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171" y="1119966"/>
            <a:ext cx="4837961" cy="1495794"/>
          </a:xfrm>
        </p:spPr>
        <p:txBody>
          <a:bodyPr/>
          <a:lstStyle/>
          <a:p>
            <a:r>
              <a:rPr lang="ru-RU" sz="5400" dirty="0" smtClean="0"/>
              <a:t>Базовое решение</a:t>
            </a:r>
            <a:endParaRPr lang="ru-RU" sz="5400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56B3CF7-39F6-92CB-DBDE-F8AA16E76B10}"/>
              </a:ext>
            </a:extLst>
          </p:cNvPr>
          <p:cNvGrpSpPr/>
          <p:nvPr/>
        </p:nvGrpSpPr>
        <p:grpSpPr>
          <a:xfrm>
            <a:off x="658813" y="6058473"/>
            <a:ext cx="1716087" cy="142302"/>
            <a:chOff x="658813" y="5548708"/>
            <a:chExt cx="2283170" cy="189326"/>
          </a:xfrm>
        </p:grpSpPr>
        <p:sp>
          <p:nvSpPr>
            <p:cNvPr id="4" name="Овал 3">
              <a:extLst>
                <a:ext uri="{FF2B5EF4-FFF2-40B4-BE49-F238E27FC236}">
                  <a16:creationId xmlns:a16="http://schemas.microsoft.com/office/drawing/2014/main" id="{63216406-3A43-0748-B5C9-C7863361210A}"/>
                </a:ext>
              </a:extLst>
            </p:cNvPr>
            <p:cNvSpPr/>
            <p:nvPr/>
          </p:nvSpPr>
          <p:spPr>
            <a:xfrm>
              <a:off x="658813" y="5548708"/>
              <a:ext cx="189326" cy="18932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5786B32A-52B5-9543-B969-ABE1DE6E1373}"/>
                </a:ext>
              </a:extLst>
            </p:cNvPr>
            <p:cNvSpPr/>
            <p:nvPr/>
          </p:nvSpPr>
          <p:spPr>
            <a:xfrm>
              <a:off x="1705735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68A970F5-5792-8442-9514-72A94BF7610B}"/>
                </a:ext>
              </a:extLst>
            </p:cNvPr>
            <p:cNvSpPr/>
            <p:nvPr/>
          </p:nvSpPr>
          <p:spPr>
            <a:xfrm>
              <a:off x="2229196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57FD915A-0B92-7148-83D6-D97CC93D0CBB}"/>
                </a:ext>
              </a:extLst>
            </p:cNvPr>
            <p:cNvSpPr/>
            <p:nvPr/>
          </p:nvSpPr>
          <p:spPr>
            <a:xfrm>
              <a:off x="2752657" y="5548708"/>
              <a:ext cx="189326" cy="1893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9" name="Овал 8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052259" y="6058473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63216406-3A43-0748-B5C9-C7863361210A}"/>
              </a:ext>
            </a:extLst>
          </p:cNvPr>
          <p:cNvSpPr/>
          <p:nvPr/>
        </p:nvSpPr>
        <p:spPr>
          <a:xfrm>
            <a:off x="1445705" y="6068571"/>
            <a:ext cx="142302" cy="1423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57FD915A-0B92-7148-83D6-D97CC93D0CBB}"/>
              </a:ext>
            </a:extLst>
          </p:cNvPr>
          <p:cNvSpPr/>
          <p:nvPr/>
        </p:nvSpPr>
        <p:spPr>
          <a:xfrm>
            <a:off x="2626044" y="6068571"/>
            <a:ext cx="142302" cy="14230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473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67837E9-6FEA-1243-8BA8-C1E3A27893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71514" y="2272765"/>
            <a:ext cx="3887234" cy="2618673"/>
          </a:xfrm>
        </p:spPr>
        <p:txBody>
          <a:bodyPr>
            <a:normAutofit/>
          </a:bodyPr>
          <a:lstStyle/>
          <a:p>
            <a:pPr lvl="1"/>
            <a:r>
              <a:rPr lang="ru-RU" sz="1600" dirty="0" smtClean="0"/>
              <a:t>В качестве базового решения наша команда предлагает модель, которая в качестве меры близости ответов использует угловое расстояние </a:t>
            </a:r>
            <a:r>
              <a:rPr lang="ru-RU" sz="1600" dirty="0" smtClean="0"/>
              <a:t>между словами</a:t>
            </a:r>
            <a:endParaRPr lang="ru-RU" sz="1600" dirty="0"/>
          </a:p>
          <a:p>
            <a:pPr lvl="1"/>
            <a:r>
              <a:rPr lang="ru-RU" sz="1600" dirty="0" smtClean="0"/>
              <a:t>Что-то написать дополнительно</a:t>
            </a:r>
            <a:endParaRPr lang="ru-RU" sz="160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AFF4ED1-55AC-B048-9148-199C3CA9F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92150"/>
            <a:ext cx="4636788" cy="2452832"/>
          </a:xfrm>
        </p:spPr>
        <p:txBody>
          <a:bodyPr/>
          <a:lstStyle/>
          <a:p>
            <a:r>
              <a:rPr lang="ru-RU" dirty="0" smtClean="0"/>
              <a:t>Косинусная мера близости – очевидный вариант</a:t>
            </a:r>
            <a:endParaRPr lang="en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15946A5-61B3-8640-8E65-5B2744A60ED5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body {…">
            <a:extLst>
              <a:ext uri="{FF2B5EF4-FFF2-40B4-BE49-F238E27FC236}">
                <a16:creationId xmlns:a16="http://schemas.microsoft.com/office/drawing/2014/main" id="{3EE9ACB3-169E-F342-BBB7-4402D0E2FC60}"/>
              </a:ext>
            </a:extLst>
          </p:cNvPr>
          <p:cNvSpPr txBox="1"/>
          <p:nvPr/>
        </p:nvSpPr>
        <p:spPr>
          <a:xfrm>
            <a:off x="6642100" y="692150"/>
            <a:ext cx="4738687" cy="547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t"/>
          <a:lstStyle/>
          <a:p>
            <a:r>
              <a:rPr lang="en-US" sz="1600" dirty="0" err="1">
                <a:solidFill>
                  <a:srgbClr val="FFC000"/>
                </a:solidFill>
              </a:rPr>
              <a:t>def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FF00"/>
                </a:solidFill>
              </a:rPr>
              <a:t>custom_metric</a:t>
            </a:r>
            <a:r>
              <a:rPr lang="en-US" sz="1600" dirty="0">
                <a:solidFill>
                  <a:schemeClr val="bg1"/>
                </a:solidFill>
              </a:rPr>
              <a:t>(</a:t>
            </a:r>
            <a:r>
              <a:rPr lang="en-US" sz="1600" dirty="0" err="1">
                <a:solidFill>
                  <a:schemeClr val="bg1"/>
                </a:solidFill>
              </a:rPr>
              <a:t>df_sorted</a:t>
            </a:r>
            <a:r>
              <a:rPr lang="en-US" sz="1600" dirty="0">
                <a:solidFill>
                  <a:schemeClr val="bg1"/>
                </a:solidFill>
              </a:rPr>
              <a:t>):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  <a:r>
              <a:rPr lang="en-US" sz="1600" dirty="0">
                <a:solidFill>
                  <a:srgbClr val="92D050"/>
                </a:solidFill>
              </a:rPr>
              <a:t># n - </a:t>
            </a:r>
            <a:r>
              <a:rPr lang="ru-RU" sz="1600" dirty="0">
                <a:solidFill>
                  <a:srgbClr val="92D050"/>
                </a:solidFill>
              </a:rPr>
              <a:t>общее количество ответов, </a:t>
            </a:r>
            <a:r>
              <a:rPr lang="en-US" sz="1600" dirty="0">
                <a:solidFill>
                  <a:srgbClr val="92D050"/>
                </a:solidFill>
              </a:rPr>
              <a:t>k - </a:t>
            </a:r>
            <a:r>
              <a:rPr lang="ru-RU" sz="1600" dirty="0">
                <a:solidFill>
                  <a:srgbClr val="92D050"/>
                </a:solidFill>
              </a:rPr>
              <a:t>количество правильных ответов</a:t>
            </a:r>
          </a:p>
          <a:p>
            <a:r>
              <a:rPr lang="ru-RU" sz="1600" dirty="0">
                <a:solidFill>
                  <a:srgbClr val="FF0000"/>
                </a:solidFill>
              </a:rPr>
              <a:t>    </a:t>
            </a:r>
            <a:r>
              <a:rPr lang="en-US" sz="1600" dirty="0">
                <a:solidFill>
                  <a:schemeClr val="bg1"/>
                </a:solidFill>
              </a:rPr>
              <a:t>n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rgbClr val="FFC000"/>
                </a:solidFill>
              </a:rPr>
              <a:t>=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len</a:t>
            </a:r>
            <a:r>
              <a:rPr lang="en-US" sz="1600" dirty="0">
                <a:solidFill>
                  <a:schemeClr val="bg1"/>
                </a:solidFill>
              </a:rPr>
              <a:t>(</a:t>
            </a:r>
            <a:r>
              <a:rPr lang="en-US" sz="1600" dirty="0" err="1">
                <a:solidFill>
                  <a:schemeClr val="bg1"/>
                </a:solidFill>
              </a:rPr>
              <a:t>df_sorted</a:t>
            </a:r>
            <a:r>
              <a:rPr lang="en-US" sz="1600" dirty="0">
                <a:solidFill>
                  <a:schemeClr val="bg1"/>
                </a:solidFill>
              </a:rPr>
              <a:t>)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  <a:r>
              <a:rPr lang="en-US" sz="1600" dirty="0">
                <a:solidFill>
                  <a:schemeClr val="bg1"/>
                </a:solidFill>
              </a:rPr>
              <a:t>k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rgbClr val="FFC000"/>
                </a:solidFill>
              </a:rPr>
              <a:t>=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df_sorted</a:t>
            </a:r>
            <a:r>
              <a:rPr lang="en-US" sz="1600" dirty="0">
                <a:solidFill>
                  <a:schemeClr val="bg1"/>
                </a:solidFill>
              </a:rPr>
              <a:t>[</a:t>
            </a:r>
            <a:r>
              <a:rPr lang="en-US" sz="1600" dirty="0">
                <a:solidFill>
                  <a:srgbClr val="00B050"/>
                </a:solidFill>
              </a:rPr>
              <a:t>'label</a:t>
            </a:r>
            <a:r>
              <a:rPr lang="en-US" sz="1600" dirty="0">
                <a:solidFill>
                  <a:srgbClr val="FF0000"/>
                </a:solidFill>
              </a:rPr>
              <a:t>'</a:t>
            </a:r>
            <a:r>
              <a:rPr lang="en-US" sz="1600" dirty="0">
                <a:solidFill>
                  <a:schemeClr val="bg1"/>
                </a:solidFill>
              </a:rPr>
              <a:t>].</a:t>
            </a:r>
            <a:r>
              <a:rPr lang="en-US" sz="1600" dirty="0">
                <a:solidFill>
                  <a:srgbClr val="FF0000"/>
                </a:solidFill>
              </a:rPr>
              <a:t>sum</a:t>
            </a:r>
            <a:r>
              <a:rPr lang="en-US" sz="1600" dirty="0" smtClean="0">
                <a:solidFill>
                  <a:schemeClr val="bg1"/>
                </a:solidFill>
              </a:rPr>
              <a:t>()</a:t>
            </a:r>
            <a:r>
              <a:rPr lang="ru-RU" sz="1600" dirty="0" smtClean="0">
                <a:solidFill>
                  <a:schemeClr val="bg1"/>
                </a:solidFill>
              </a:rPr>
              <a:t>	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  <a:r>
              <a:rPr lang="en-US" sz="1600" dirty="0">
                <a:solidFill>
                  <a:srgbClr val="92D050"/>
                </a:solidFill>
              </a:rPr>
              <a:t># </a:t>
            </a:r>
            <a:r>
              <a:rPr lang="ru-RU" sz="1600" dirty="0">
                <a:solidFill>
                  <a:srgbClr val="92D050"/>
                </a:solidFill>
              </a:rPr>
              <a:t>Количество позиций для оценки</a:t>
            </a:r>
          </a:p>
          <a:p>
            <a:r>
              <a:rPr lang="ru-RU" sz="1600" dirty="0">
                <a:solidFill>
                  <a:srgbClr val="FF0000"/>
                </a:solidFill>
              </a:rPr>
              <a:t>    </a:t>
            </a:r>
            <a:r>
              <a:rPr lang="en-US" sz="1600" dirty="0" err="1">
                <a:solidFill>
                  <a:schemeClr val="bg1"/>
                </a:solidFill>
              </a:rPr>
              <a:t>top_k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rgbClr val="FFC000"/>
                </a:solidFill>
              </a:rPr>
              <a:t>=</a:t>
            </a:r>
            <a:r>
              <a:rPr lang="en-US" sz="1600" dirty="0">
                <a:solidFill>
                  <a:srgbClr val="FF0000"/>
                </a:solidFill>
              </a:rPr>
              <a:t> max</a:t>
            </a:r>
            <a:r>
              <a:rPr lang="en-US" sz="1600" dirty="0">
                <a:solidFill>
                  <a:schemeClr val="bg1"/>
                </a:solidFill>
              </a:rPr>
              <a:t>(</a:t>
            </a:r>
            <a:r>
              <a:rPr lang="en-US" sz="1600" dirty="0">
                <a:solidFill>
                  <a:schemeClr val="tx2"/>
                </a:solidFill>
              </a:rPr>
              <a:t>3</a:t>
            </a:r>
            <a:r>
              <a:rPr lang="en-US" sz="1600" dirty="0">
                <a:solidFill>
                  <a:schemeClr val="bg1"/>
                </a:solidFill>
              </a:rPr>
              <a:t>,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int</a:t>
            </a:r>
            <a:r>
              <a:rPr lang="en-US" sz="1600" dirty="0">
                <a:solidFill>
                  <a:schemeClr val="bg1"/>
                </a:solidFill>
              </a:rPr>
              <a:t>(k))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  <a:r>
              <a:rPr lang="en-US" sz="1600" dirty="0">
                <a:solidFill>
                  <a:srgbClr val="92D050"/>
                </a:solidFill>
              </a:rPr>
              <a:t># </a:t>
            </a:r>
            <a:r>
              <a:rPr lang="ru-RU" sz="1600" dirty="0">
                <a:solidFill>
                  <a:srgbClr val="92D050"/>
                </a:solidFill>
              </a:rPr>
              <a:t>Отбираем первые </a:t>
            </a:r>
            <a:r>
              <a:rPr lang="en-US" sz="1600" dirty="0" err="1">
                <a:solidFill>
                  <a:srgbClr val="92D050"/>
                </a:solidFill>
              </a:rPr>
              <a:t>top_k</a:t>
            </a:r>
            <a:r>
              <a:rPr lang="en-US" sz="1600" dirty="0">
                <a:solidFill>
                  <a:srgbClr val="92D050"/>
                </a:solidFill>
              </a:rPr>
              <a:t> </a:t>
            </a:r>
            <a:r>
              <a:rPr lang="ru-RU" sz="1600" dirty="0">
                <a:solidFill>
                  <a:srgbClr val="92D050"/>
                </a:solidFill>
              </a:rPr>
              <a:t>ответов после ранжирования</a:t>
            </a:r>
          </a:p>
          <a:p>
            <a:r>
              <a:rPr lang="ru-RU" sz="1600" dirty="0">
                <a:solidFill>
                  <a:srgbClr val="FF0000"/>
                </a:solidFill>
              </a:rPr>
              <a:t>    </a:t>
            </a:r>
            <a:r>
              <a:rPr lang="en-US" sz="1600" dirty="0" err="1">
                <a:solidFill>
                  <a:schemeClr val="bg1"/>
                </a:solidFill>
              </a:rPr>
              <a:t>top_k_answers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rgbClr val="FFC000"/>
                </a:solidFill>
              </a:rPr>
              <a:t>=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df_sorted.</a:t>
            </a:r>
            <a:r>
              <a:rPr lang="en-US" sz="1600" dirty="0" err="1">
                <a:solidFill>
                  <a:srgbClr val="FF0000"/>
                </a:solidFill>
              </a:rPr>
              <a:t>iloc</a:t>
            </a:r>
            <a:r>
              <a:rPr lang="en-US" sz="1600" dirty="0">
                <a:solidFill>
                  <a:schemeClr val="bg1"/>
                </a:solidFill>
              </a:rPr>
              <a:t>[:</a:t>
            </a:r>
            <a:r>
              <a:rPr lang="en-US" sz="1600" dirty="0" err="1">
                <a:solidFill>
                  <a:schemeClr val="bg1"/>
                </a:solidFill>
              </a:rPr>
              <a:t>top_k</a:t>
            </a:r>
            <a:r>
              <a:rPr lang="en-US" sz="1600" dirty="0">
                <a:solidFill>
                  <a:schemeClr val="bg1"/>
                </a:solidFill>
              </a:rPr>
              <a:t>]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  <a:r>
              <a:rPr lang="en-US" sz="1600" dirty="0">
                <a:solidFill>
                  <a:srgbClr val="92D050"/>
                </a:solidFill>
              </a:rPr>
              <a:t># </a:t>
            </a:r>
            <a:r>
              <a:rPr lang="ru-RU" sz="1600" dirty="0">
                <a:solidFill>
                  <a:srgbClr val="92D050"/>
                </a:solidFill>
              </a:rPr>
              <a:t>Считаем количество правильных ответов среди первых </a:t>
            </a:r>
            <a:r>
              <a:rPr lang="en-US" sz="1600" dirty="0" err="1">
                <a:solidFill>
                  <a:srgbClr val="92D050"/>
                </a:solidFill>
              </a:rPr>
              <a:t>top_k</a:t>
            </a:r>
            <a:endParaRPr lang="en-US" sz="1600" dirty="0">
              <a:solidFill>
                <a:srgbClr val="92D050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  <a:r>
              <a:rPr lang="en-US" sz="1600" dirty="0" err="1">
                <a:solidFill>
                  <a:schemeClr val="bg1"/>
                </a:solidFill>
              </a:rPr>
              <a:t>correct_in_top_k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rgbClr val="FFC000"/>
                </a:solidFill>
              </a:rPr>
              <a:t>=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top_k_answers</a:t>
            </a:r>
            <a:r>
              <a:rPr lang="en-US" sz="1600" dirty="0">
                <a:solidFill>
                  <a:schemeClr val="bg1"/>
                </a:solidFill>
              </a:rPr>
              <a:t>[</a:t>
            </a:r>
            <a:r>
              <a:rPr lang="en-US" sz="1600" dirty="0">
                <a:solidFill>
                  <a:srgbClr val="00B050"/>
                </a:solidFill>
              </a:rPr>
              <a:t>'label'</a:t>
            </a:r>
            <a:r>
              <a:rPr lang="en-US" sz="1600" dirty="0">
                <a:solidFill>
                  <a:schemeClr val="bg1"/>
                </a:solidFill>
              </a:rPr>
              <a:t>].</a:t>
            </a:r>
            <a:r>
              <a:rPr lang="en-US" sz="1600" dirty="0">
                <a:solidFill>
                  <a:srgbClr val="FF0000"/>
                </a:solidFill>
              </a:rPr>
              <a:t>sum</a:t>
            </a:r>
            <a:r>
              <a:rPr lang="en-US" sz="1600" dirty="0">
                <a:solidFill>
                  <a:schemeClr val="bg1"/>
                </a:solidFill>
              </a:rPr>
              <a:t>()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  <a:r>
              <a:rPr lang="en-US" sz="1600" dirty="0">
                <a:solidFill>
                  <a:srgbClr val="92D050"/>
                </a:solidFill>
              </a:rPr>
              <a:t># </a:t>
            </a:r>
            <a:r>
              <a:rPr lang="ru-RU" sz="1600" dirty="0">
                <a:solidFill>
                  <a:srgbClr val="92D050"/>
                </a:solidFill>
              </a:rPr>
              <a:t>Рассчитываем процент правильных ответов среди первых </a:t>
            </a:r>
            <a:r>
              <a:rPr lang="en-US" sz="1600" dirty="0" err="1">
                <a:solidFill>
                  <a:srgbClr val="92D050"/>
                </a:solidFill>
              </a:rPr>
              <a:t>top_k</a:t>
            </a:r>
            <a:endParaRPr lang="en-US" sz="1600" dirty="0">
              <a:solidFill>
                <a:srgbClr val="92D050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  <a:r>
              <a:rPr lang="en-US" sz="1600" dirty="0">
                <a:solidFill>
                  <a:schemeClr val="bg1"/>
                </a:solidFill>
              </a:rPr>
              <a:t>score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rgbClr val="FFC000"/>
                </a:solidFill>
              </a:rPr>
              <a:t>=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correct_in_top_k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rgbClr val="FFC000"/>
                </a:solidFill>
              </a:rPr>
              <a:t>/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k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    </a:t>
            </a:r>
            <a:r>
              <a:rPr lang="en-US" sz="1600" dirty="0">
                <a:solidFill>
                  <a:srgbClr val="FFC000"/>
                </a:solidFill>
              </a:rPr>
              <a:t>return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score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BFF901-6F72-144B-A5BC-DD8A45D0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Pipe-line </a:t>
            </a:r>
            <a:r>
              <a:rPr lang="ru-RU" dirty="0" smtClean="0"/>
              <a:t>базового решения</a:t>
            </a:r>
            <a:endParaRPr lang="ru-RU" dirty="0"/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AC8B603E-7A85-9B4E-BF09-2ED2225158FE}"/>
              </a:ext>
            </a:extLst>
          </p:cNvPr>
          <p:cNvSpPr/>
          <p:nvPr/>
        </p:nvSpPr>
        <p:spPr>
          <a:xfrm>
            <a:off x="7376488" y="1666443"/>
            <a:ext cx="1807593" cy="83024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ru-RU" sz="1600" dirty="0">
                <a:solidFill>
                  <a:schemeClr val="bg1"/>
                </a:solidFill>
              </a:rPr>
              <a:t>Текстовый блок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F5F7974E-ABF2-DB48-A4CC-11510AF04B5B}"/>
              </a:ext>
            </a:extLst>
          </p:cNvPr>
          <p:cNvSpPr/>
          <p:nvPr/>
        </p:nvSpPr>
        <p:spPr>
          <a:xfrm>
            <a:off x="4811652" y="1585283"/>
            <a:ext cx="1807593" cy="83024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ru-RU" sz="1600" dirty="0">
                <a:solidFill>
                  <a:schemeClr val="tx1"/>
                </a:solidFill>
              </a:rPr>
              <a:t>Текстовый блок</a:t>
            </a: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2B0D4CC-2925-FB4D-AE41-361971F2143F}"/>
              </a:ext>
            </a:extLst>
          </p:cNvPr>
          <p:cNvSpPr/>
          <p:nvPr/>
        </p:nvSpPr>
        <p:spPr>
          <a:xfrm>
            <a:off x="2246815" y="1585283"/>
            <a:ext cx="1807593" cy="83024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ru-RU" sz="1600" dirty="0">
                <a:solidFill>
                  <a:schemeClr val="bg1"/>
                </a:solidFill>
              </a:rPr>
              <a:t>Текстовый блок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F0796A-0836-E642-9B52-BE8594603FDA}"/>
              </a:ext>
            </a:extLst>
          </p:cNvPr>
          <p:cNvSpPr txBox="1"/>
          <p:nvPr/>
        </p:nvSpPr>
        <p:spPr>
          <a:xfrm>
            <a:off x="2388439" y="4271670"/>
            <a:ext cx="1772282" cy="648245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ru-RU" sz="1700" dirty="0" smtClean="0"/>
              <a:t>Что-то про </a:t>
            </a:r>
            <a:r>
              <a:rPr lang="ru-RU" sz="1700" dirty="0" err="1" smtClean="0"/>
              <a:t>эмбединги</a:t>
            </a:r>
            <a:endParaRPr lang="ru-RU" sz="170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931C6A9-CA8E-0A47-9436-DE0C50E497D7}"/>
              </a:ext>
            </a:extLst>
          </p:cNvPr>
          <p:cNvSpPr/>
          <p:nvPr/>
        </p:nvSpPr>
        <p:spPr>
          <a:xfrm>
            <a:off x="2246815" y="2934055"/>
            <a:ext cx="1807593" cy="8302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ru-RU" sz="1600" dirty="0" err="1" smtClean="0">
                <a:solidFill>
                  <a:schemeClr val="bg1"/>
                </a:solidFill>
              </a:rPr>
              <a:t>Эмбединги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E7DF29D-9175-A848-9717-7329C64E1AE9}"/>
              </a:ext>
            </a:extLst>
          </p:cNvPr>
          <p:cNvSpPr/>
          <p:nvPr/>
        </p:nvSpPr>
        <p:spPr>
          <a:xfrm>
            <a:off x="4811652" y="2931430"/>
            <a:ext cx="1807593" cy="8302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ru-RU" sz="1600" dirty="0" smtClean="0">
                <a:solidFill>
                  <a:schemeClr val="tx1"/>
                </a:solidFill>
              </a:rPr>
              <a:t>Метрика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FFC9844-ECB1-4C4D-8438-E6EDDCC6F49A}"/>
              </a:ext>
            </a:extLst>
          </p:cNvPr>
          <p:cNvSpPr/>
          <p:nvPr/>
        </p:nvSpPr>
        <p:spPr>
          <a:xfrm>
            <a:off x="7376489" y="2925064"/>
            <a:ext cx="1807593" cy="8302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ru-RU" sz="1600" dirty="0">
                <a:solidFill>
                  <a:schemeClr val="bg1"/>
                </a:solidFill>
              </a:rPr>
              <a:t>Текстовый </a:t>
            </a:r>
            <a:br>
              <a:rPr lang="ru-RU" sz="1600" dirty="0">
                <a:solidFill>
                  <a:schemeClr val="bg1"/>
                </a:solidFill>
              </a:rPr>
            </a:br>
            <a:r>
              <a:rPr lang="ru-RU" sz="1600" dirty="0">
                <a:solidFill>
                  <a:schemeClr val="bg1"/>
                </a:solidFill>
              </a:rPr>
              <a:t>блок</a:t>
            </a:r>
          </a:p>
        </p:txBody>
      </p:sp>
      <p:sp>
        <p:nvSpPr>
          <p:cNvPr id="22" name="Скругленный прямоугольник 21">
            <a:extLst>
              <a:ext uri="{FF2B5EF4-FFF2-40B4-BE49-F238E27FC236}">
                <a16:creationId xmlns:a16="http://schemas.microsoft.com/office/drawing/2014/main" id="{6816768C-C1CC-7342-BDE9-FFD817540310}"/>
              </a:ext>
            </a:extLst>
          </p:cNvPr>
          <p:cNvSpPr/>
          <p:nvPr/>
        </p:nvSpPr>
        <p:spPr>
          <a:xfrm>
            <a:off x="9938816" y="2771371"/>
            <a:ext cx="1150359" cy="115035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180000" rtlCol="0" anchor="ctr"/>
          <a:lstStyle/>
          <a:p>
            <a:pPr algn="ctr">
              <a:lnSpc>
                <a:spcPct val="60000"/>
              </a:lnSpc>
            </a:pPr>
            <a:r>
              <a:rPr lang="ru-RU" sz="2000" dirty="0" smtClean="0">
                <a:latin typeface="+mj-lt"/>
              </a:rPr>
              <a:t>Ответ</a:t>
            </a:r>
            <a:endParaRPr lang="ru-RU" sz="2000" dirty="0">
              <a:latin typeface="+mj-lt"/>
            </a:endParaRPr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B08F0BE7-A139-1148-94AB-8758037D5EA6}"/>
              </a:ext>
            </a:extLst>
          </p:cNvPr>
          <p:cNvCxnSpPr>
            <a:cxnSpLocks/>
          </p:cNvCxnSpPr>
          <p:nvPr/>
        </p:nvCxnSpPr>
        <p:spPr>
          <a:xfrm>
            <a:off x="9152083" y="3346551"/>
            <a:ext cx="786733" cy="0"/>
          </a:xfrm>
          <a:prstGeom prst="straightConnector1">
            <a:avLst/>
          </a:prstGeom>
          <a:ln w="12700">
            <a:solidFill>
              <a:schemeClr val="accent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E6EE3555-2DC5-EB47-989D-2C1A7E7A46FC}"/>
              </a:ext>
            </a:extLst>
          </p:cNvPr>
          <p:cNvCxnSpPr>
            <a:cxnSpLocks/>
          </p:cNvCxnSpPr>
          <p:nvPr/>
        </p:nvCxnSpPr>
        <p:spPr>
          <a:xfrm>
            <a:off x="4024919" y="3346551"/>
            <a:ext cx="786733" cy="0"/>
          </a:xfrm>
          <a:prstGeom prst="straightConnector1">
            <a:avLst/>
          </a:prstGeom>
          <a:ln w="12700">
            <a:solidFill>
              <a:schemeClr val="accent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D593A1C8-C0FD-6742-8CE9-80DB94A4DE38}"/>
              </a:ext>
            </a:extLst>
          </p:cNvPr>
          <p:cNvCxnSpPr>
            <a:cxnSpLocks/>
          </p:cNvCxnSpPr>
          <p:nvPr/>
        </p:nvCxnSpPr>
        <p:spPr>
          <a:xfrm>
            <a:off x="6589756" y="3346551"/>
            <a:ext cx="786733" cy="0"/>
          </a:xfrm>
          <a:prstGeom prst="straightConnector1">
            <a:avLst/>
          </a:prstGeom>
          <a:ln w="12700">
            <a:solidFill>
              <a:schemeClr val="accent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F7D4B843-70B3-7841-A520-82A7A00C3AA2}"/>
              </a:ext>
            </a:extLst>
          </p:cNvPr>
          <p:cNvCxnSpPr>
            <a:cxnSpLocks/>
            <a:stCxn id="3" idx="2"/>
            <a:endCxn id="13" idx="0"/>
          </p:cNvCxnSpPr>
          <p:nvPr/>
        </p:nvCxnSpPr>
        <p:spPr>
          <a:xfrm>
            <a:off x="8280285" y="2496685"/>
            <a:ext cx="1" cy="428379"/>
          </a:xfrm>
          <a:prstGeom prst="straightConnector1">
            <a:avLst/>
          </a:prstGeom>
          <a:ln w="12700">
            <a:solidFill>
              <a:schemeClr val="accent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F7D4B843-70B3-7841-A520-82A7A00C3AA2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>
            <a:off x="5715449" y="2415525"/>
            <a:ext cx="0" cy="515905"/>
          </a:xfrm>
          <a:prstGeom prst="straightConnector1">
            <a:avLst/>
          </a:prstGeom>
          <a:ln w="12700">
            <a:solidFill>
              <a:schemeClr val="accent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F7D4B843-70B3-7841-A520-82A7A00C3AA2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>
            <a:off x="3150612" y="2415525"/>
            <a:ext cx="0" cy="518530"/>
          </a:xfrm>
          <a:prstGeom prst="straightConnector1">
            <a:avLst/>
          </a:prstGeom>
          <a:ln w="12700">
            <a:solidFill>
              <a:schemeClr val="accent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DF0796A-0836-E642-9B52-BE8594603FDA}"/>
              </a:ext>
            </a:extLst>
          </p:cNvPr>
          <p:cNvSpPr txBox="1"/>
          <p:nvPr/>
        </p:nvSpPr>
        <p:spPr>
          <a:xfrm>
            <a:off x="4811652" y="4196418"/>
            <a:ext cx="1772282" cy="626316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ru-RU" sz="1700" dirty="0" smtClean="0"/>
              <a:t>Что-то про метрику</a:t>
            </a:r>
            <a:endParaRPr lang="ru-RU" sz="17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DF0796A-0836-E642-9B52-BE8594603FDA}"/>
              </a:ext>
            </a:extLst>
          </p:cNvPr>
          <p:cNvSpPr txBox="1"/>
          <p:nvPr/>
        </p:nvSpPr>
        <p:spPr>
          <a:xfrm>
            <a:off x="7411800" y="4200984"/>
            <a:ext cx="1772282" cy="936016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ru-RU" sz="1700" dirty="0" smtClean="0"/>
              <a:t>Что-то про </a:t>
            </a:r>
            <a:r>
              <a:rPr lang="ru-RU" sz="1700" dirty="0" err="1" smtClean="0"/>
              <a:t>кисунусную</a:t>
            </a:r>
            <a:r>
              <a:rPr lang="ru-RU" sz="1700" dirty="0" smtClean="0"/>
              <a:t> меру близости</a:t>
            </a:r>
            <a:endParaRPr lang="ru-RU" sz="1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DF0796A-0836-E642-9B52-BE8594603FDA}"/>
              </a:ext>
            </a:extLst>
          </p:cNvPr>
          <p:cNvSpPr txBox="1"/>
          <p:nvPr/>
        </p:nvSpPr>
        <p:spPr>
          <a:xfrm>
            <a:off x="10011946" y="4200984"/>
            <a:ext cx="1772282" cy="936016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ru-RU" sz="1700" dirty="0" smtClean="0"/>
              <a:t>Что-то про итоговый результат</a:t>
            </a:r>
            <a:endParaRPr lang="ru-RU" sz="1700" dirty="0"/>
          </a:p>
        </p:txBody>
      </p:sp>
      <p:sp>
        <p:nvSpPr>
          <p:cNvPr id="41" name="Скругленный прямоугольник 40">
            <a:extLst>
              <a:ext uri="{FF2B5EF4-FFF2-40B4-BE49-F238E27FC236}">
                <a16:creationId xmlns:a16="http://schemas.microsoft.com/office/drawing/2014/main" id="{6816768C-C1CC-7342-BDE9-FFD817540310}"/>
              </a:ext>
            </a:extLst>
          </p:cNvPr>
          <p:cNvSpPr/>
          <p:nvPr/>
        </p:nvSpPr>
        <p:spPr>
          <a:xfrm>
            <a:off x="376094" y="2771371"/>
            <a:ext cx="1150359" cy="115035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180000" rtlCol="0" anchor="ctr"/>
          <a:lstStyle/>
          <a:p>
            <a:pPr algn="ctr">
              <a:lnSpc>
                <a:spcPct val="60000"/>
              </a:lnSpc>
            </a:pPr>
            <a:r>
              <a:rPr lang="ru-RU" sz="2000" dirty="0" smtClean="0">
                <a:latin typeface="+mj-lt"/>
              </a:rPr>
              <a:t>Запрос</a:t>
            </a:r>
            <a:endParaRPr lang="ru-RU" sz="2000" dirty="0">
              <a:latin typeface="+mj-lt"/>
            </a:endParaRPr>
          </a:p>
        </p:txBody>
      </p: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B08F0BE7-A139-1148-94AB-8758037D5EA6}"/>
              </a:ext>
            </a:extLst>
          </p:cNvPr>
          <p:cNvCxnSpPr>
            <a:cxnSpLocks/>
            <a:stCxn id="41" idx="3"/>
            <a:endCxn id="11" idx="1"/>
          </p:cNvCxnSpPr>
          <p:nvPr/>
        </p:nvCxnSpPr>
        <p:spPr>
          <a:xfrm>
            <a:off x="1526453" y="3346551"/>
            <a:ext cx="720362" cy="2625"/>
          </a:xfrm>
          <a:prstGeom prst="straightConnector1">
            <a:avLst/>
          </a:prstGeom>
          <a:ln w="12700">
            <a:solidFill>
              <a:schemeClr val="accent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DF0796A-0836-E642-9B52-BE8594603FDA}"/>
              </a:ext>
            </a:extLst>
          </p:cNvPr>
          <p:cNvSpPr txBox="1"/>
          <p:nvPr/>
        </p:nvSpPr>
        <p:spPr>
          <a:xfrm>
            <a:off x="376094" y="4344869"/>
            <a:ext cx="1772282" cy="648245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ru-RU" sz="1700" dirty="0" smtClean="0"/>
              <a:t>Что-то про </a:t>
            </a:r>
            <a:r>
              <a:rPr lang="ru-RU" sz="1700" dirty="0" err="1" smtClean="0"/>
              <a:t>про</a:t>
            </a:r>
            <a:r>
              <a:rPr lang="ru-RU" sz="1700" dirty="0" smtClean="0"/>
              <a:t> запрос</a:t>
            </a:r>
            <a:endParaRPr lang="ru-RU" sz="1700" dirty="0"/>
          </a:p>
        </p:txBody>
      </p:sp>
    </p:spTree>
    <p:extLst>
      <p:ext uri="{BB962C8B-B14F-4D97-AF65-F5344CB8AC3E}">
        <p14:creationId xmlns:p14="http://schemas.microsoft.com/office/powerpoint/2010/main" val="2660359572"/>
      </p:ext>
    </p:extLst>
  </p:cSld>
  <p:clrMapOvr>
    <a:masterClrMapping/>
  </p:clrMapOvr>
</p:sld>
</file>

<file path=ppt/theme/theme1.xml><?xml version="1.0" encoding="utf-8"?>
<a:theme xmlns:a="http://schemas.openxmlformats.org/drawingml/2006/main" name="VK New Color">
  <a:themeElements>
    <a:clrScheme name="Пользовательские 110">
      <a:dk1>
        <a:srgbClr val="000000"/>
      </a:dk1>
      <a:lt1>
        <a:srgbClr val="FFFFFF"/>
      </a:lt1>
      <a:dk2>
        <a:srgbClr val="0077FF"/>
      </a:dk2>
      <a:lt2>
        <a:srgbClr val="FFFFFF"/>
      </a:lt2>
      <a:accent1>
        <a:srgbClr val="0077FF"/>
      </a:accent1>
      <a:accent2>
        <a:srgbClr val="8024C0"/>
      </a:accent2>
      <a:accent3>
        <a:srgbClr val="FF3885"/>
      </a:accent3>
      <a:accent4>
        <a:srgbClr val="7DECF8"/>
      </a:accent4>
      <a:accent5>
        <a:srgbClr val="919191"/>
      </a:accent5>
      <a:accent6>
        <a:srgbClr val="F5F5F5"/>
      </a:accent6>
      <a:hlink>
        <a:srgbClr val="0077FF"/>
      </a:hlink>
      <a:folHlink>
        <a:srgbClr val="A538A5"/>
      </a:folHlink>
    </a:clrScheme>
    <a:fontScheme name="VK 2020">
      <a:majorFont>
        <a:latin typeface="VK Sans Display Medium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F Pro Text Light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36000" tIns="36000" rIns="36000" bIns="36000" rtlCol="0">
        <a:spAutoFit/>
      </a:bodyPr>
      <a:lstStyle>
        <a:defPPr algn="l">
          <a:lnSpc>
            <a:spcPct val="110000"/>
          </a:lnSpc>
          <a:spcAft>
            <a:spcPts val="600"/>
          </a:spcAft>
          <a:defRPr dirty="0" smtClean="0"/>
        </a:defPPr>
      </a:lstStyle>
    </a:txDef>
  </a:objectDefaults>
  <a:extraClrSchemeLst/>
  <a:custClrLst>
    <a:custClr name="VK1">
      <a:srgbClr val="397ECC"/>
    </a:custClr>
    <a:custClr name="VK2">
      <a:srgbClr val="EE5C44"/>
    </a:custClr>
    <a:custClr name="VK3">
      <a:srgbClr val="F8C246"/>
    </a:custClr>
    <a:custClr name="VK4">
      <a:srgbClr val="E6457A"/>
    </a:custClr>
    <a:custClr name="VK5">
      <a:srgbClr val="EB4250"/>
    </a:custClr>
    <a:custClr name="VK6">
      <a:srgbClr val="EE5959"/>
    </a:custClr>
    <a:custClr name="VK7">
      <a:srgbClr val="FAEBEB"/>
    </a:custClr>
    <a:custClr name="VK8">
      <a:srgbClr val="52B34B"/>
    </a:custClr>
    <a:custClr name="VK9">
      <a:srgbClr val="65DA65"/>
    </a:custClr>
    <a:custClr name="VK10">
      <a:srgbClr val="63B9BA"/>
    </a:custClr>
    <a:custClr name="VK11">
      <a:srgbClr val="7A3AC0"/>
    </a:custClr>
    <a:custClr name="VK12">
      <a:srgbClr val="A997F9"/>
    </a:custClr>
    <a:custClr name="VK13">
      <a:srgbClr val="F4E7C3"/>
    </a:custClr>
    <a:custClr name="VK14">
      <a:srgbClr val="A99670"/>
    </a:custClr>
  </a:custClrLst>
  <a:extLst>
    <a:ext uri="{05A4C25C-085E-4340-85A3-A5531E510DB2}">
      <thm15:themeFamily xmlns:thm15="http://schemas.microsoft.com/office/thememl/2012/main" name="VK New Color" id="{0F21C935-88F8-0D48-A688-F608B5B18543}" vid="{EC4E97C5-885E-3B48-9924-4E236FEFACA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VK New Color</Template>
  <TotalTime>3681</TotalTime>
  <Words>295</Words>
  <Application>Microsoft Office PowerPoint</Application>
  <PresentationFormat>Широкоэкранный</PresentationFormat>
  <Paragraphs>88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2" baseType="lpstr">
      <vt:lpstr>Arial</vt:lpstr>
      <vt:lpstr>Calibri</vt:lpstr>
      <vt:lpstr>SF Pro Text Light</vt:lpstr>
      <vt:lpstr>SF Pro Text Light (Основной текст)</vt:lpstr>
      <vt:lpstr>TT Commons</vt:lpstr>
      <vt:lpstr>VK Sans Display DemiBold</vt:lpstr>
      <vt:lpstr>VK Sans Display Medium</vt:lpstr>
      <vt:lpstr>Системный шрифт, обычный</vt:lpstr>
      <vt:lpstr>VK New Color</vt:lpstr>
      <vt:lpstr>MIPT DUDES</vt:lpstr>
      <vt:lpstr>Содержание презентации</vt:lpstr>
      <vt:lpstr>Постановка задачи и анализ ее особенностей</vt:lpstr>
      <vt:lpstr>Обучение помощника – задача ранжирования</vt:lpstr>
      <vt:lpstr>Анализ существующих решений</vt:lpstr>
      <vt:lpstr>4 базовых подхода решения задачи</vt:lpstr>
      <vt:lpstr>Базовое решение</vt:lpstr>
      <vt:lpstr>Косинусная мера близости – очевидный вариант</vt:lpstr>
      <vt:lpstr>Pipe-line базового решения</vt:lpstr>
      <vt:lpstr>Продвинутое решение</vt:lpstr>
      <vt:lpstr>Анализ полученных результатов</vt:lpstr>
      <vt:lpstr>Команда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Проскурина Татьяна Сергеевна</dc:creator>
  <cp:lastModifiedBy>Вадим</cp:lastModifiedBy>
  <cp:revision>104</cp:revision>
  <dcterms:created xsi:type="dcterms:W3CDTF">2020-08-24T10:59:58Z</dcterms:created>
  <dcterms:modified xsi:type="dcterms:W3CDTF">2024-10-17T14:39:50Z</dcterms:modified>
</cp:coreProperties>
</file>